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74" r:id="rId5"/>
    <p:sldId id="275" r:id="rId6"/>
    <p:sldId id="262" r:id="rId7"/>
    <p:sldId id="258" r:id="rId8"/>
    <p:sldId id="259" r:id="rId9"/>
    <p:sldId id="271" r:id="rId10"/>
    <p:sldId id="260" r:id="rId11"/>
    <p:sldId id="272" r:id="rId12"/>
    <p:sldId id="276" r:id="rId13"/>
    <p:sldId id="277" r:id="rId14"/>
    <p:sldId id="263" r:id="rId15"/>
    <p:sldId id="264" r:id="rId16"/>
    <p:sldId id="265" r:id="rId17"/>
    <p:sldId id="266" r:id="rId18"/>
    <p:sldId id="267" r:id="rId19"/>
    <p:sldId id="273" r:id="rId20"/>
    <p:sldId id="268" r:id="rId21"/>
    <p:sldId id="269" r:id="rId22"/>
    <p:sldId id="278" r:id="rId23"/>
    <p:sldId id="27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58B79A-785E-426A-BEF2-1F564B632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8A48C61-5317-49C0-96DB-11E0E74BF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98CB59C-13CB-4FA6-804F-A0435FFCB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8191-AE5F-4FA5-B5EF-AE1B9A40D831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FFA629B-09DA-492C-8BA9-F4A093A4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BF78CA5-2DC9-4571-B4E8-B14C69E4C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5597-BE34-4C98-B023-8A9A82689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775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551116-DCFD-481A-974B-D41DD1EE4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DFBCF64-21B4-4950-AD66-779F7E9EA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5A4A42-1C9A-4108-8C8C-21F229C8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8191-AE5F-4FA5-B5EF-AE1B9A40D831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C11EC08-F41A-4831-9BD2-BDF9B2EA2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99DD8A-60E6-4196-8F2E-468413D2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5597-BE34-4C98-B023-8A9A82689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89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9558019-10C6-4C36-985F-DF238E4090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6B52A16-D91B-4682-9CFA-4B1F0FAC1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0B1787-749E-404B-A20F-B7E77DF8E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8191-AE5F-4FA5-B5EF-AE1B9A40D831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F89FF09-E5A7-4558-AB3C-96C52F35C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BB74673-A7EC-4354-B7A4-3DBB77AF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5597-BE34-4C98-B023-8A9A82689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93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0304FB-39AE-4141-ACBA-136E229E2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1BDBA9-90B4-4BB3-A6FC-6A82AAFC7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5F1D89-EA1C-4307-B875-CA10AA6D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8191-AE5F-4FA5-B5EF-AE1B9A40D831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4E37D1-D84D-4478-AB5A-AB7B2F19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09236D-2410-40A4-9BC7-BDF9CE9F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5597-BE34-4C98-B023-8A9A82689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15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7FF335-ADE9-4D72-9656-1C753BBCC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BC2EFC2-382D-4297-B895-CD624E93C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F31CD2-4B35-4417-BB80-4146B217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8191-AE5F-4FA5-B5EF-AE1B9A40D831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B9B9A1A-C2D1-4E3B-84A0-719B3726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743502-940B-438F-8E90-61747B22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5597-BE34-4C98-B023-8A9A82689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011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F92D19-15D6-44FE-A5FF-CF0C2EA3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25214E1-6069-47BA-BCF5-28BE2BEDA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D5E28D2-078A-4D32-86A1-BF29A5220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6F8238D-03B1-418E-A006-221E0FB97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8191-AE5F-4FA5-B5EF-AE1B9A40D831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776C80F-642F-49B0-8D42-41A37907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693BEB7-323D-4361-B02E-56E7D46A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5597-BE34-4C98-B023-8A9A82689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19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B80731-C0EB-4410-BFF3-95911444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9FA4B27-2B39-47A8-A17F-E3CA750F5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AEB6A09-C1AC-4E66-A8ED-145EF5386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763C334-7FDC-4283-BD33-749187DA58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633E0F9-9727-472D-9778-DC2B9548D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60D26FF-0863-4F97-8FB0-5F12E079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8191-AE5F-4FA5-B5EF-AE1B9A40D831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F2DBB2E-1744-4DC3-B0FF-8121F665C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356E517-71B0-4DC8-9EF4-418EF803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5597-BE34-4C98-B023-8A9A82689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4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4A290-5BF0-4BB1-80EF-A11B01DB7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145A680-B148-40D6-B41F-C7B423318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8191-AE5F-4FA5-B5EF-AE1B9A40D831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2A80118-B24E-4D02-8A29-B9166C80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67693E2-D204-4FE2-BA09-FE1D9A98D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5597-BE34-4C98-B023-8A9A82689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408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DEC3876-C8DC-4145-963E-1CE3A0C33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8191-AE5F-4FA5-B5EF-AE1B9A40D831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C4ABF33-64BE-41BC-9573-2F8F9EB2C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0B23A3F-AE4A-4BE2-9247-4C8B8EF6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5597-BE34-4C98-B023-8A9A82689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56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8DEDFF-B5D2-432F-AEF0-FA3B3B02A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FB803E-FEDB-43DB-A017-416AB9EA3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068B77-FA50-499F-A93A-7A1696CAD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CB1D919-EAD5-487E-B04D-027357FBA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8191-AE5F-4FA5-B5EF-AE1B9A40D831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770BB85-BF40-47A9-B95C-BFDC4BB8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B079F0E-88BB-419C-874D-DC71BF1E2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5597-BE34-4C98-B023-8A9A82689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627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2565AE-F559-456C-99C0-B437E68A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F43A994-6859-4BC7-BAB9-48C218B546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9746372-A4D3-4D57-A527-2350F607B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E5C55E7-A4E7-4FAB-9939-3B0AA98B8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8191-AE5F-4FA5-B5EF-AE1B9A40D831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9E17F96-DBE6-4CEB-A8E8-C1B73685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9C8AB5C-65B5-4450-8961-5DC81131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5597-BE34-4C98-B023-8A9A82689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181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F44DBB-F4B2-4BB1-AD96-2194A24F8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DB33507-5622-4626-BC62-405D323D8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60F03E4-AF4A-4549-AB48-C7ADF698B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8191-AE5F-4FA5-B5EF-AE1B9A40D831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685544E-EDC1-4008-A82F-367096BFA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59CB99-48ED-49A7-B224-E3CE1A2E0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A5597-BE34-4C98-B023-8A9A82689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57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CE5A0E-5D23-452C-B441-8CA1755FA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4817"/>
            <a:ext cx="9144000" cy="2387600"/>
          </a:xfrm>
        </p:spPr>
        <p:txBody>
          <a:bodyPr/>
          <a:lstStyle/>
          <a:p>
            <a:r>
              <a:rPr lang="ru-RU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Arial Black" panose="020B0A04020102020204" pitchFamily="34" charset="0"/>
              </a:rPr>
              <a:t>ИНСТРУМЕНТЫ И </a:t>
            </a:r>
            <a:r>
              <a:rPr lang="ru-RU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Arial Black" panose="020B0A04020102020204" pitchFamily="34" charset="0"/>
              </a:rPr>
              <a:t>МАТЕРИАЛЫ</a:t>
            </a:r>
            <a:endParaRPr lang="ru-RU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innerShdw blurRad="114300">
                  <a:prstClr val="black"/>
                </a:inn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587668" y="3024871"/>
            <a:ext cx="8744728" cy="3445762"/>
            <a:chOff x="2587668" y="3024871"/>
            <a:chExt cx="8744728" cy="344576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F28B0D33-AF22-43FD-BD7A-E768F40885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1726" y="3509963"/>
              <a:ext cx="2960670" cy="296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D4C30DE-04F1-4DFC-9439-B055C6C4F2A3}"/>
                </a:ext>
              </a:extLst>
            </p:cNvPr>
            <p:cNvSpPr txBox="1"/>
            <p:nvPr/>
          </p:nvSpPr>
          <p:spPr>
            <a:xfrm>
              <a:off x="2587668" y="3024871"/>
              <a:ext cx="70166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>
                  <a:solidFill>
                    <a:schemeClr val="accent2">
                      <a:lumMod val="75000"/>
                    </a:schemeClr>
                  </a:solidFill>
                  <a:highlight>
                    <a:srgbClr val="00FFFF"/>
                  </a:highlight>
                  <a:latin typeface="Arial Black" panose="020B0A04020102020204" pitchFamily="34" charset="0"/>
                </a:rPr>
                <a:t>ДЛЯ ЮНОГО ХУДОЖНИКА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5315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BC1A8F9-4D06-4E2C-AC06-D7BEAE144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282" y="571500"/>
            <a:ext cx="5715000" cy="5715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F8DAD97-30DD-4038-B399-04B8E9543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408" y="1884451"/>
            <a:ext cx="4048874" cy="4048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2E1C6C-A5F4-4603-B4C7-A06F1F93D438}"/>
              </a:ext>
            </a:extLst>
          </p:cNvPr>
          <p:cNvSpPr txBox="1"/>
          <p:nvPr/>
        </p:nvSpPr>
        <p:spPr>
          <a:xfrm>
            <a:off x="5945404" y="1017141"/>
            <a:ext cx="2503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Клей карандаш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7C616B-F31A-4811-B2A9-DE76DE62C811}"/>
              </a:ext>
            </a:extLst>
          </p:cNvPr>
          <p:cNvSpPr txBox="1"/>
          <p:nvPr/>
        </p:nvSpPr>
        <p:spPr>
          <a:xfrm>
            <a:off x="1542408" y="997143"/>
            <a:ext cx="163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Ножницы</a:t>
            </a:r>
          </a:p>
        </p:txBody>
      </p:sp>
    </p:spTree>
    <p:extLst>
      <p:ext uri="{BB962C8B-B14F-4D97-AF65-F5344CB8AC3E}">
        <p14:creationId xmlns:p14="http://schemas.microsoft.com/office/powerpoint/2010/main" val="4069725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25C68C9-C138-41D1-A98D-DE22AF72C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717" y="1347850"/>
            <a:ext cx="4828854" cy="50169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141B16-FB05-49A3-9436-CD306C9B4ACC}"/>
              </a:ext>
            </a:extLst>
          </p:cNvPr>
          <p:cNvSpPr txBox="1"/>
          <p:nvPr/>
        </p:nvSpPr>
        <p:spPr>
          <a:xfrm>
            <a:off x="7808359" y="585627"/>
            <a:ext cx="3032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Канцелярский нож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5306C86-8A43-4854-8675-BE2BB353C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38" y="1627598"/>
            <a:ext cx="4737243" cy="4737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5E77F5-B604-4374-ADC3-9C51F21BD6B3}"/>
              </a:ext>
            </a:extLst>
          </p:cNvPr>
          <p:cNvSpPr txBox="1"/>
          <p:nvPr/>
        </p:nvSpPr>
        <p:spPr>
          <a:xfrm>
            <a:off x="1605671" y="585627"/>
            <a:ext cx="3005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Наждачная бумага</a:t>
            </a:r>
          </a:p>
        </p:txBody>
      </p:sp>
    </p:spTree>
    <p:extLst>
      <p:ext uri="{BB962C8B-B14F-4D97-AF65-F5344CB8AC3E}">
        <p14:creationId xmlns:p14="http://schemas.microsoft.com/office/powerpoint/2010/main" val="3409350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664" y="433633"/>
            <a:ext cx="10970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Кисти для акварели можно использовать как синтетические, так и натуральные.</a:t>
            </a:r>
          </a:p>
          <a:p>
            <a:r>
              <a:rPr lang="ru-RU" dirty="0" smtClean="0"/>
              <a:t>Фирмы и цены разные. Рекомендуем следующие варианты. </a:t>
            </a:r>
          </a:p>
          <a:p>
            <a:r>
              <a:rPr lang="ru-RU" dirty="0" smtClean="0"/>
              <a:t>Для начинающих достаточно иметь три кисти: широкая плоская или круглая, средняя и тонкая для деталей.  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7645" y="2042598"/>
            <a:ext cx="4028387" cy="567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0273" y="158721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ГАММА. Кисть-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хейк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плоская кисть для нанесения широких слоев краски одним мазком, изготовленная из мягкого тонкого ворса козы с идеально подобранной пропорцией синтетического волоса.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761" y="2864556"/>
            <a:ext cx="4028386" cy="402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94235" y="1233274"/>
            <a:ext cx="51704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«ГАММА» продолжает удивлять художников новинками и представляет кисти-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хейк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из мягкого тонкого ворса козы. Они отлично подойдут для больших акварельных заливок, так как задерживают большое количество воды. Это идеальные помощники для создания фонов</a:t>
            </a:r>
          </a:p>
        </p:txBody>
      </p:sp>
    </p:spTree>
    <p:extLst>
      <p:ext uri="{BB962C8B-B14F-4D97-AF65-F5344CB8AC3E}">
        <p14:creationId xmlns:p14="http://schemas.microsoft.com/office/powerpoint/2010/main" val="2296938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762" y="620061"/>
            <a:ext cx="10441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Для каллиграфии и акварельной живописи «ГАММА» представляет художественные круглые кисти из ворса быка и козы!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3890" y="1266392"/>
            <a:ext cx="11151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Кисть с ворсом быка имеет длинный упругий натуральный волос и позволяет прорисовывать мелкие детали и делать динамичные мазки. Кисть с ворсом козы более мягкая и подходит для создания 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3" y="1985954"/>
            <a:ext cx="4144652" cy="416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103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C201D2-B451-46B0-8A3C-886DE80F6AF0}"/>
              </a:ext>
            </a:extLst>
          </p:cNvPr>
          <p:cNvSpPr txBox="1"/>
          <p:nvPr/>
        </p:nvSpPr>
        <p:spPr>
          <a:xfrm>
            <a:off x="2084800" y="482886"/>
            <a:ext cx="7407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Кисти для акварели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RUBLOV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синтетическая белка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2D6AD3D-AAF6-495E-9D35-396896FCB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66" r="12"/>
          <a:stretch/>
        </p:blipFill>
        <p:spPr>
          <a:xfrm>
            <a:off x="2635322" y="1407559"/>
            <a:ext cx="6857144" cy="49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04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0DBDC88-7DFB-450C-9924-D405DEF71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71" y="1106398"/>
            <a:ext cx="5288408" cy="5288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FB4565-40A0-4D62-A8D7-33D5B85EFC03}"/>
              </a:ext>
            </a:extLst>
          </p:cNvPr>
          <p:cNvSpPr txBox="1"/>
          <p:nvPr/>
        </p:nvSpPr>
        <p:spPr>
          <a:xfrm flipH="1">
            <a:off x="390417" y="460067"/>
            <a:ext cx="617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Кисти плоские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синтетические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акварели и гуаши.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FD3F701-AFD5-4AE8-B963-929802252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988" y="1541980"/>
            <a:ext cx="4749924" cy="4749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E4DC3A-E3B0-439D-BAB6-5EB2C8B99B01}"/>
              </a:ext>
            </a:extLst>
          </p:cNvPr>
          <p:cNvSpPr txBox="1"/>
          <p:nvPr/>
        </p:nvSpPr>
        <p:spPr>
          <a:xfrm flipH="1">
            <a:off x="5664565" y="597970"/>
            <a:ext cx="617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Кисти круглые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синтетические для акварели и гуаши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62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19405" y="390417"/>
            <a:ext cx="9908140" cy="5964150"/>
            <a:chOff x="719405" y="390417"/>
            <a:chExt cx="9908140" cy="596415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569580A9-069A-4624-A778-D8575C6F5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405" y="1162978"/>
              <a:ext cx="3893692" cy="519158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8528799-EB86-479B-9ABE-C229542A54EB}"/>
                </a:ext>
              </a:extLst>
            </p:cNvPr>
            <p:cNvSpPr txBox="1"/>
            <p:nvPr/>
          </p:nvSpPr>
          <p:spPr>
            <a:xfrm>
              <a:off x="719405" y="390417"/>
              <a:ext cx="3689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Кисть плоская, щетина</a:t>
              </a: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51056BAC-D301-40C2-B255-2F6E84E0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3854" y="1162978"/>
              <a:ext cx="3893691" cy="51915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C09D6D0-FD0B-444A-98EB-42808211B114}"/>
                </a:ext>
              </a:extLst>
            </p:cNvPr>
            <p:cNvSpPr txBox="1"/>
            <p:nvPr/>
          </p:nvSpPr>
          <p:spPr>
            <a:xfrm>
              <a:off x="6938009" y="431513"/>
              <a:ext cx="36281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Кисть круглая, щетина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2726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116020" y="1063006"/>
            <a:ext cx="10578031" cy="5083270"/>
            <a:chOff x="1116020" y="1063006"/>
            <a:chExt cx="10578031" cy="508327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AE57CA98-7012-440C-BF71-83E8A0D18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7806" y="1628614"/>
              <a:ext cx="5946245" cy="4517662"/>
            </a:xfrm>
            <a:prstGeom prst="rect">
              <a:avLst/>
            </a:prstGeom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20" y="1063006"/>
              <a:ext cx="3843640" cy="500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9022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42990" y="493159"/>
            <a:ext cx="10906020" cy="6155344"/>
            <a:chOff x="642990" y="493159"/>
            <a:chExt cx="10906020" cy="615534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DB82166A-1166-473A-AB6C-2DE544AA4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29747" y="2674695"/>
              <a:ext cx="4719263" cy="3539447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31FEE5E8-64B7-4CA5-A70A-5E018592A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990" y="2240336"/>
              <a:ext cx="6045486" cy="440816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5C98A37-B644-47DC-9994-3EA2E463B42E}"/>
                </a:ext>
              </a:extLst>
            </p:cNvPr>
            <p:cNvSpPr txBox="1"/>
            <p:nvPr/>
          </p:nvSpPr>
          <p:spPr>
            <a:xfrm>
              <a:off x="3075045" y="493159"/>
              <a:ext cx="6041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Краски акварельные 24 или 16 цветов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9400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7C274C2-7A96-46AF-AC39-F50A99EDA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6" t="26529" r="5283" b="1993"/>
          <a:stretch/>
        </p:blipFill>
        <p:spPr>
          <a:xfrm>
            <a:off x="810643" y="676112"/>
            <a:ext cx="10570714" cy="522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34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514EC8D-002D-4845-8947-1F128DD1C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37" r="18117"/>
          <a:stretch/>
        </p:blipFill>
        <p:spPr>
          <a:xfrm>
            <a:off x="289333" y="1341986"/>
            <a:ext cx="3263013" cy="5336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F4ACB7A-55DF-4A2D-896C-F1AAB086C19A}"/>
              </a:ext>
            </a:extLst>
          </p:cNvPr>
          <p:cNvSpPr txBox="1"/>
          <p:nvPr/>
        </p:nvSpPr>
        <p:spPr>
          <a:xfrm>
            <a:off x="-486280" y="257116"/>
            <a:ext cx="4571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Карандаши графитовые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KOH – I – NOOR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разной твердости и мягкости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6215511-A9DC-4333-9B0F-521F0133F4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7" t="15072" r="60542" b="16759"/>
          <a:stretch/>
        </p:blipFill>
        <p:spPr>
          <a:xfrm>
            <a:off x="3963287" y="3279583"/>
            <a:ext cx="2441130" cy="2964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0229A2-60DC-4AAC-9498-139BF37D4A7E}"/>
              </a:ext>
            </a:extLst>
          </p:cNvPr>
          <p:cNvSpPr txBox="1"/>
          <p:nvPr/>
        </p:nvSpPr>
        <p:spPr>
          <a:xfrm>
            <a:off x="4614149" y="2718860"/>
            <a:ext cx="133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Ластик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9260D9F-9223-4E30-A096-EB92E33377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0" t="18783" r="51002" b="1168"/>
          <a:stretch/>
        </p:blipFill>
        <p:spPr>
          <a:xfrm>
            <a:off x="6437401" y="257116"/>
            <a:ext cx="5526310" cy="616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10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707697" y="765939"/>
            <a:ext cx="11247096" cy="5650466"/>
            <a:chOff x="707697" y="765939"/>
            <a:chExt cx="11247096" cy="5650466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284270" y="765939"/>
              <a:ext cx="5455578" cy="2878134"/>
              <a:chOff x="1284270" y="765939"/>
              <a:chExt cx="5455578" cy="2878134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xmlns="" id="{A0396DEC-DEB3-42F0-BD23-4E217E03E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93609" y="1273770"/>
                <a:ext cx="3036609" cy="2370303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E69A9771-0540-48F3-BD59-7A628E4E801C}"/>
                  </a:ext>
                </a:extLst>
              </p:cNvPr>
              <p:cNvSpPr txBox="1"/>
              <p:nvPr/>
            </p:nvSpPr>
            <p:spPr>
              <a:xfrm>
                <a:off x="1284270" y="765939"/>
                <a:ext cx="54555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Палитра, обязательно белая</a:t>
                </a:r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6286254" y="812105"/>
              <a:ext cx="5668539" cy="5112239"/>
              <a:chOff x="6286254" y="812105"/>
              <a:chExt cx="5668539" cy="5112239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E024ADBA-7169-47E2-A754-C8C3009868EC}"/>
                  </a:ext>
                </a:extLst>
              </p:cNvPr>
              <p:cNvSpPr txBox="1"/>
              <p:nvPr/>
            </p:nvSpPr>
            <p:spPr>
              <a:xfrm>
                <a:off x="6286254" y="812105"/>
                <a:ext cx="56685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Полотенце бумажные для кисточек.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7749" y="1762812"/>
                <a:ext cx="4044416" cy="41615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Группа 7"/>
            <p:cNvGrpSpPr/>
            <p:nvPr/>
          </p:nvGrpSpPr>
          <p:grpSpPr>
            <a:xfrm>
              <a:off x="707697" y="3975549"/>
              <a:ext cx="5538436" cy="2440856"/>
              <a:chOff x="707697" y="3975549"/>
              <a:chExt cx="5538436" cy="2440856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697" y="3975549"/>
                <a:ext cx="2440856" cy="24408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685880" y="4402318"/>
                <a:ext cx="2560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Скотч малярный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2824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798173" y="571500"/>
            <a:ext cx="9571128" cy="5715000"/>
            <a:chOff x="798173" y="571500"/>
            <a:chExt cx="9571128" cy="571500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E220807C-1406-402F-86C6-001B207C8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173" y="571500"/>
              <a:ext cx="4533900" cy="5715000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418A24D4-FA02-4139-B4BC-07F7B22A3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7342" y="2260313"/>
              <a:ext cx="3765479" cy="376547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5DAE4BD-052A-4E6F-9717-5AC5813A7150}"/>
                </a:ext>
              </a:extLst>
            </p:cNvPr>
            <p:cNvSpPr txBox="1"/>
            <p:nvPr/>
          </p:nvSpPr>
          <p:spPr>
            <a:xfrm>
              <a:off x="5548045" y="601375"/>
              <a:ext cx="482125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Дневник и ручка обязательно </a:t>
              </a:r>
            </a:p>
            <a:p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на каждый урок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2448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04785" y="604487"/>
            <a:ext cx="5546494" cy="643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5105" y="565607"/>
            <a:ext cx="8259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ПАПКА ЮНОГО ХУДОЖНИКА. Папки бывают разных размеров под формат А№, А2</a:t>
            </a:r>
          </a:p>
          <a:p>
            <a:r>
              <a:rPr lang="ru-RU" dirty="0" smtClean="0"/>
              <a:t>Выбирайте по желанию.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0203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941665" y="1027415"/>
            <a:ext cx="10559849" cy="5399724"/>
            <a:chOff x="941665" y="1027415"/>
            <a:chExt cx="10559849" cy="539972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941C6887-BD27-458B-801D-18C00D5D42E9}"/>
                </a:ext>
              </a:extLst>
            </p:cNvPr>
            <p:cNvSpPr txBox="1"/>
            <p:nvPr/>
          </p:nvSpPr>
          <p:spPr>
            <a:xfrm>
              <a:off x="1602769" y="1027415"/>
              <a:ext cx="943078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600" b="1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Все инструменты и материалы </a:t>
              </a:r>
            </a:p>
            <a:p>
              <a:pPr algn="ctr"/>
              <a:r>
                <a:rPr lang="ru-RU" sz="3600" b="1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носят рекомендательный характер</a:t>
              </a: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122C88EA-F3C0-4098-98E8-4240672A5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242" y="3568665"/>
              <a:ext cx="2859272" cy="2712955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34A8260B-7AFF-4EDC-9DF1-6A6BE31E6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41665" y="3568665"/>
              <a:ext cx="3157193" cy="28584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253006" y="2296543"/>
              <a:ext cx="7818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Приобрести все материалы можно на </a:t>
              </a:r>
              <a:r>
                <a:rPr lang="en-US" dirty="0" smtClean="0"/>
                <a:t>WILDBERRIS, OZON</a:t>
              </a:r>
            </a:p>
            <a:p>
              <a:r>
                <a:rPr lang="ru-RU" dirty="0" smtClean="0"/>
                <a:t>Также в специализированных магазинах ул. Горького, 27 «ДОМ ХУДОЖНИК», </a:t>
              </a:r>
            </a:p>
            <a:p>
              <a:r>
                <a:rPr lang="ru-RU" dirty="0" smtClean="0"/>
                <a:t>ул. Тополевый переулок «Эскиз» </a:t>
              </a:r>
              <a:r>
                <a:rPr lang="en-US" dirty="0" smtClean="0"/>
                <a:t> 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542361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6B975F4-3A7C-49B0-B1AD-5A46AAC82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433" y="1170490"/>
            <a:ext cx="3810696" cy="51569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1D3E846-2017-4C7A-943E-DCDA8D39D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1" t="22551" b="24415"/>
          <a:stretch/>
        </p:blipFill>
        <p:spPr>
          <a:xfrm>
            <a:off x="5905296" y="1253768"/>
            <a:ext cx="6204298" cy="4541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CE04C8-CA55-4DBF-982B-BE3C900BD897}"/>
              </a:ext>
            </a:extLst>
          </p:cNvPr>
          <p:cNvSpPr txBox="1"/>
          <p:nvPr/>
        </p:nvSpPr>
        <p:spPr>
          <a:xfrm>
            <a:off x="9007445" y="630914"/>
            <a:ext cx="2782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Бумага для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пастели</a:t>
            </a:r>
          </a:p>
          <a:p>
            <a:pPr algn="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(формат А4, А3</a:t>
            </a:r>
          </a:p>
          <a:p>
            <a:pPr algn="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можно поштучно купить)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6302E6-1115-4EE5-8FC8-7C911FDBB510}"/>
              </a:ext>
            </a:extLst>
          </p:cNvPr>
          <p:cNvSpPr txBox="1"/>
          <p:nvPr/>
        </p:nvSpPr>
        <p:spPr>
          <a:xfrm>
            <a:off x="1223103" y="934526"/>
            <a:ext cx="3259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Бумага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крафт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(формат А4, А3)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32049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436" y="371764"/>
            <a:ext cx="106162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Папка для акварели. Разновидность акварельных листов очень разнообразна. Бывает 100% хлопок,</a:t>
            </a:r>
          </a:p>
          <a:p>
            <a:r>
              <a:rPr lang="ru-RU" dirty="0" smtClean="0"/>
              <a:t>100% целлюлоза, 50*50 % хлопок и целлюлоза.  Плотность листа желательно от 200 грамм до 300 грамм. </a:t>
            </a:r>
          </a:p>
          <a:p>
            <a:r>
              <a:rPr lang="ru-RU" dirty="0" smtClean="0"/>
              <a:t>Фирмы так же очень разные. Варианты планшетов:  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3" b="32669"/>
          <a:stretch/>
        </p:blipFill>
        <p:spPr bwMode="auto">
          <a:xfrm>
            <a:off x="822860" y="1461155"/>
            <a:ext cx="4869535" cy="353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6" b="38268"/>
          <a:stretch/>
        </p:blipFill>
        <p:spPr bwMode="auto">
          <a:xfrm>
            <a:off x="6096403" y="1404594"/>
            <a:ext cx="5236273" cy="359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404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2" y="352227"/>
            <a:ext cx="4527976" cy="614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157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88636F7-2684-4432-9934-92D53DE87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777" y="1256934"/>
            <a:ext cx="3932954" cy="4945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82D952-13AD-4C6D-9A5F-03B1CA6C3BE5}"/>
              </a:ext>
            </a:extLst>
          </p:cNvPr>
          <p:cNvSpPr txBox="1"/>
          <p:nvPr/>
        </p:nvSpPr>
        <p:spPr>
          <a:xfrm>
            <a:off x="6893853" y="374692"/>
            <a:ext cx="4748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Бумага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черчения и рисования.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Обязательно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плотная (не менее 200 гр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27" y="1256934"/>
            <a:ext cx="5267683" cy="508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138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47156C8-A5E1-400F-90FF-0F09C9E18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75" t="9438" r="29226" b="9663"/>
          <a:stretch/>
        </p:blipFill>
        <p:spPr>
          <a:xfrm>
            <a:off x="1027416" y="1027416"/>
            <a:ext cx="2804845" cy="55480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565BEF-9733-48EE-A731-B34D209D63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22" t="28614" r="33006" b="21348"/>
          <a:stretch/>
        </p:blipFill>
        <p:spPr>
          <a:xfrm>
            <a:off x="5691883" y="1407055"/>
            <a:ext cx="5044611" cy="5168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6F4A9F-E3DF-4E99-B26C-2D0944EA226E}"/>
              </a:ext>
            </a:extLst>
          </p:cNvPr>
          <p:cNvSpPr txBox="1"/>
          <p:nvPr/>
        </p:nvSpPr>
        <p:spPr>
          <a:xfrm>
            <a:off x="852756" y="452064"/>
            <a:ext cx="330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Цветные карандаши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4C504C-4C21-4486-AC10-E941B66CE7FE}"/>
              </a:ext>
            </a:extLst>
          </p:cNvPr>
          <p:cNvSpPr txBox="1"/>
          <p:nvPr/>
        </p:nvSpPr>
        <p:spPr>
          <a:xfrm>
            <a:off x="7726167" y="565751"/>
            <a:ext cx="2154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Фломастеры</a:t>
            </a:r>
          </a:p>
        </p:txBody>
      </p:sp>
    </p:spTree>
    <p:extLst>
      <p:ext uri="{BB962C8B-B14F-4D97-AF65-F5344CB8AC3E}">
        <p14:creationId xmlns:p14="http://schemas.microsoft.com/office/powerpoint/2010/main" val="368836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8820C42-5C2A-4A9B-8827-F20460F6D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13" y="802239"/>
            <a:ext cx="4632361" cy="46323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D977F4B-D0A5-49C6-AE93-F883B3AFD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328" y="1189019"/>
            <a:ext cx="4479962" cy="4479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159ABA-DEAD-48EA-8126-76AE86CC1E5E}"/>
              </a:ext>
            </a:extLst>
          </p:cNvPr>
          <p:cNvSpPr txBox="1"/>
          <p:nvPr/>
        </p:nvSpPr>
        <p:spPr>
          <a:xfrm>
            <a:off x="3678149" y="540629"/>
            <a:ext cx="5794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Маркеры: круглый, плоский</a:t>
            </a:r>
          </a:p>
        </p:txBody>
      </p:sp>
    </p:spTree>
    <p:extLst>
      <p:ext uri="{BB962C8B-B14F-4D97-AF65-F5344CB8AC3E}">
        <p14:creationId xmlns:p14="http://schemas.microsoft.com/office/powerpoint/2010/main" val="2768769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FEE6990-0E43-415E-987B-C960BD7C0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397" y="2669162"/>
            <a:ext cx="4713484" cy="31729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D5913B-97E5-43AE-8B4A-C045082A1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41" y="1813509"/>
            <a:ext cx="4026574" cy="4028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C85A97-4675-44E5-A272-523E15C93B50}"/>
              </a:ext>
            </a:extLst>
          </p:cNvPr>
          <p:cNvSpPr txBox="1"/>
          <p:nvPr/>
        </p:nvSpPr>
        <p:spPr>
          <a:xfrm>
            <a:off x="4069900" y="616449"/>
            <a:ext cx="4052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Уголь, сангина, сепия</a:t>
            </a:r>
          </a:p>
        </p:txBody>
      </p:sp>
    </p:spTree>
    <p:extLst>
      <p:ext uri="{BB962C8B-B14F-4D97-AF65-F5344CB8AC3E}">
        <p14:creationId xmlns:p14="http://schemas.microsoft.com/office/powerpoint/2010/main" val="42362791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375</Words>
  <Application>Microsoft Office PowerPoint</Application>
  <PresentationFormat>Широкоэкранный</PresentationFormat>
  <Paragraphs>51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-apple-system</vt:lpstr>
      <vt:lpstr>Arial</vt:lpstr>
      <vt:lpstr>Arial Black</vt:lpstr>
      <vt:lpstr>Calibri</vt:lpstr>
      <vt:lpstr>Calibri Light</vt:lpstr>
      <vt:lpstr>Тема Office</vt:lpstr>
      <vt:lpstr>ИНСТРУМЕНТЫ И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ИНСТРУМЕНТЫ И МТАЕРИАЛЫ</dc:title>
  <dc:creator>Елена</dc:creator>
  <cp:lastModifiedBy>Татьяна Анферова</cp:lastModifiedBy>
  <cp:revision>44</cp:revision>
  <dcterms:created xsi:type="dcterms:W3CDTF">2022-09-17T13:51:48Z</dcterms:created>
  <dcterms:modified xsi:type="dcterms:W3CDTF">2025-08-19T12:21:55Z</dcterms:modified>
</cp:coreProperties>
</file>