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56" r:id="rId3"/>
    <p:sldId id="257" r:id="rId4"/>
    <p:sldId id="262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850E"/>
    <a:srgbClr val="B08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5539052"/>
            <a:ext cx="9144000" cy="1318948"/>
            <a:chOff x="312506" y="21820"/>
            <a:chExt cx="8805591" cy="1390956"/>
          </a:xfrm>
        </p:grpSpPr>
        <p:pic>
          <p:nvPicPr>
            <p:cNvPr id="9" name="Picture 3" descr="D:\2020 2021 уч.год\1 четверть\ЦИКЛ ЗАНЯТИЙ ЖИВОПИСЬ И ИЗО БИБЛИОТЕКА ГОРЬКОВА\1\Кандинский\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62" t="477" r="62" b="52543"/>
            <a:stretch/>
          </p:blipFill>
          <p:spPr bwMode="auto">
            <a:xfrm>
              <a:off x="4709335" y="21820"/>
              <a:ext cx="4408762" cy="139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D:\2020 2021 уч.год\1 четверть\ЦИКЛ ЗАНЯТИЙ ЖИВОПИСЬ И ИЗО БИБЛИОТЕКА ГОРЬКОВА\1\Кандинский\3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62" t="477" r="62" b="52543"/>
            <a:stretch/>
          </p:blipFill>
          <p:spPr bwMode="auto">
            <a:xfrm>
              <a:off x="312506" y="21820"/>
              <a:ext cx="4408762" cy="1390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928794" y="2928934"/>
            <a:ext cx="56348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2850E"/>
                </a:solidFill>
                <a:latin typeface="Arial Black" pitchFamily="34" charset="0"/>
              </a:rPr>
              <a:t>«Музыка и цвет. </a:t>
            </a:r>
          </a:p>
          <a:p>
            <a:pPr algn="ctr"/>
            <a:r>
              <a:rPr lang="ru-RU" sz="2800" b="1" dirty="0" smtClean="0">
                <a:solidFill>
                  <a:srgbClr val="F2850E"/>
                </a:solidFill>
                <a:latin typeface="Arial Black" pitchFamily="34" charset="0"/>
              </a:rPr>
              <a:t>Интерпретация на холсте»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00232" y="2428868"/>
            <a:ext cx="55050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Музыкальный </a:t>
            </a:r>
            <a:r>
              <a:rPr lang="ru-RU" sz="2000" b="1" i="1" dirty="0" err="1">
                <a:solidFill>
                  <a:srgbClr val="002060"/>
                </a:solidFill>
              </a:rPr>
              <a:t>кроссфит</a:t>
            </a:r>
            <a:r>
              <a:rPr lang="ru-RU" sz="2000" b="1" i="1" dirty="0">
                <a:solidFill>
                  <a:srgbClr val="002060"/>
                </a:solidFill>
              </a:rPr>
              <a:t> «Цветомузыка»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6521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71934" y="5143512"/>
            <a:ext cx="164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Пермь, 2020 г.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814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3" y="-11547"/>
            <a:ext cx="9115207" cy="682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5869"/>
            <a:ext cx="5050507" cy="631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www.school-art.su/uploads/news/2015-09-11-sobranie-roditelej-uchashhihsja/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674" y="2769681"/>
            <a:ext cx="2452315" cy="175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2020 2021 уч.год\1 четверть\ЦИКЛ ЗАНЯТИЙ ЖИВОПИСЬ И ИЗО БИБЛИОТЕКА ГОРЬКОВА\1\Малевич Казимир\черный квадра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6575" y="4653136"/>
            <a:ext cx="1744599" cy="17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1382" y="332656"/>
            <a:ext cx="1594983" cy="212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7929" y="6171275"/>
            <a:ext cx="200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К. Малевич </a:t>
            </a:r>
          </a:p>
          <a:p>
            <a:pPr algn="ctr"/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«Черный квадрат», 1915 г.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03767" y="2457193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П.Н. Филонов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776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17463"/>
            <a:ext cx="91138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2020 2021 уч.год\1 четверть\ЦИКЛ ЗАНЯТИЙ ЖИВОПИСЬ И ИЗО БИБЛИОТЕКА ГОРЬКОВА\1\кАНДИНСКИЙ В.В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379664" cy="246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5079" y="2924944"/>
            <a:ext cx="3588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Кандинский В.В. </a:t>
            </a:r>
            <a:endParaRPr lang="ru-RU" dirty="0" smtClean="0"/>
          </a:p>
          <a:p>
            <a:pPr algn="ctr"/>
            <a:r>
              <a:rPr lang="ru-RU" dirty="0" smtClean="0"/>
              <a:t>(1866  </a:t>
            </a:r>
            <a:r>
              <a:rPr lang="ru-RU" dirty="0"/>
              <a:t>– </a:t>
            </a:r>
            <a:r>
              <a:rPr lang="ru-RU" dirty="0" smtClean="0"/>
              <a:t>1944 </a:t>
            </a:r>
            <a:r>
              <a:rPr lang="ru-RU" dirty="0"/>
              <a:t>г</a:t>
            </a:r>
            <a:r>
              <a:rPr lang="ru-RU" dirty="0" smtClean="0"/>
              <a:t>. г.)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536504" cy="620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2112" y="3717032"/>
            <a:ext cx="319405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949280"/>
            <a:ext cx="3346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6032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17463"/>
            <a:ext cx="91138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57884" y="285728"/>
            <a:ext cx="30003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«Ровно семь цветов  у радуги,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у музыки – семь нот.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земле для нашей радости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Вечно музыка живет!»</a:t>
            </a:r>
            <a:endParaRPr 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М.Пляцковский</a:t>
            </a:r>
            <a:endParaRPr lang="ru-RU" sz="1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2714620"/>
            <a:ext cx="8429683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Явление цветового видения музыки обнаруживали у себя некоторые выдающиеся музыкальные деятели. Гениальному русскому композитору Н.А. Римскому-Корсакову, известным советским  музыкантам Б.В. Асафьеву, С.С.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Скребкову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А.А.Кенелю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др. все тональности мажора и минора  виделись окрашенными в определённые цвета. Австрийский композитор XX в. А. Шёнберг  сопоставлял краски с музыкальными тембрами инструментов симфонического оркестра.  Каждый из этих выдающихся мастеров видел свои цвета в звуках музыки. Например, для  Римского-Корсакова ре мажор имел золотистый оттенок и вызывал ощущение радости и  света, для Асафьева он окрашивался в цвет изумрудной газонной зелени после весеннего дождя. Ре-бемоль мажор представлялся Римскому-Корсакову темноватым и теплым,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Кенелю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лимонно-жёлтым, Асафьеву – красным заревом, а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вызывал ассоциации с зелёным цветом. Но бывали и удивительные совпадения. О тональности ми мажор  высказывались, как о синей, цвета ночного неба. Ре мажор вызывал ассоциации у Римского-Корсакова с желтоватым, царственным цветом, у Асафьева – это солнечные лучи,  интенсивный жаркий свет, а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Скребкова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Кенеля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жёлтый. Стоит отметить, что все названные музыканты обладали абсолютным слухом.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2071678"/>
            <a:ext cx="4464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ФЕНОМЕН «ЦВЕТНОГО» СЛУХА.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17463"/>
            <a:ext cx="91138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928802"/>
            <a:ext cx="6652989" cy="355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4414" y="5572140"/>
            <a:ext cx="1561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Нотный стан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89574" y="404664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ЦВЕТ И МУЗЫКА</a:t>
            </a:r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1142984"/>
            <a:ext cx="600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Сопоставление цветов спектра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музыкальной октавы </a:t>
            </a: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упрощенной таблице Ньютона.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277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17463"/>
            <a:ext cx="91138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416" y="3933056"/>
            <a:ext cx="7988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Гармонию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между цветом и звуком пытался найти в своих полотнах художник М.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Чюрлёнис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многие его картины так и называются «Прелюд», «Фуга», «Соната» и т. п. Круг этих работ довольно разнообразен и велик. Например, картина «Фуга» в строгой концептуальной форме ясно демонстрирует идею музыкальной живописи М. </a:t>
            </a:r>
            <a:r>
              <a:rPr 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Чюрлёниса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5" descr="data:image/jpeg;base64,/9j/4AAQSkZJRgABAQEAYABgAAD/2wBDAAoHBwgHBgoICAgLCgoLDhgQDg0NDh0VFhEYIx8l%0AJCIfIiEmKzcvJik0KSEiMEExNDk7Pj4+JS5ESUM8SDc9Pjv/2wBDAQoLCw4NDhwQEBw7KCIo%0AOzs7Ozs7Ozs7Ozs7Ozs7Ozs7Ozs7Ozs7Ozs7Ozs7Ozs7Ozs7Ozs7Ozs7Ozs7Ozs7Ozv/wAAR%0ACAHOAgwDASIAAhEBAxEB/8QAHwAAAQUBAQEBAQEAAAAAAAAAAAECAwQFBgcICQoL/8QAtRAA%0AAgEDAwIEAwUFBAQAAAF9AQIDAAQRBRIhMUEGE1FhByJxFDKBkaEII0KxwRVS0fAkM2JyggkK%0AFhcYGRolJicoKSo0NTY3ODk6Q0RFRkdISUpTVFVWV1hZWmNkZWZnaGlqc3R1dnd4eXqDhIWG%0Ah4iJipKTlJWWl5iZmqKjpKWmp6ipqrKztLW2t7i5usLDxMXGx8jJytLT1NXW19jZ2uHi4+Tl%0A5ufo6erx8vP09fb3+Pn6/8QAHwEAAwEBAQEBAQEBAQAAAAAAAAECAwQFBgcICQoL/8QAtREA%0AAgECBAQDBAcFBAQAAQJ3AAECAxEEBSExBhJBUQdhcRMiMoEIFEKRobHBCSMzUvAVYnLRChYk%0ANOEl8RcYGRomJygpKjU2Nzg5OkNERUZHSElKU1RVVldYWVpjZGVmZ2hpanN0dXZ3eHl6goOE%0AhYaHiImKkpOUlZaXmJmaoqOkpaanqKmqsrO0tba3uLm6wsPExcbHyMnK0tPU1dbX2Nna4uPk%0A5ebn6Onq8vP09fb3+Pn6/9oADAMBAAIRAxEAPwDuC+AcbsZ600S+rZz61H5gU9fxpHOVyCPo%0AOtfKM7bEjS5J2nJHU1G7kqS3QEZ7U12U5I4PtTA2EHHH1qkxpEgfI2nr6ZpN5IBUHn1qPdlj%0AlQD2xwacx+XbjuOhouwJhJngnOeppu89QRwck+tRjOeGGKaTjoc5ouCRNvOMEjn1703zADjc%0APwpjSNu+6TxkYPFIN24Dj1FFwsSs2D0APrmlLDsetQgZff6DjPFBbAHTjnilcCTewJ6g570/%0AedgyQf8ACqu752xtKmpGIJ7jjsaSAGcknpmlEnPB7cj2pm4AZXJ9femjaxU7eg9aNxkwkyo2%0A/hmhZg3KsR+HemhsDHGMcZNJ93kEY9aOoEpmBbnOM55FMaXep64HamFt2MAnjvUYfjPGRTXm%0ABYD5Jw2D/WoxIM4LDJ6jHWmLkjODnHIApRFujUYHrkelJu2wEgl+bbntke4qTzGZTyMd8jrV%0AcA7wzH6H0FDPyAcZz+dNX2B2HPIAv90d+5qF8swyB17U5yScHbzyCR3pCTnCgbjVXBEodmxj%0AA7UAnB6/U0z5ivA59acPlBJ55xTuFiRHOBnJ5wRRvBY9eD6VGCwx8wHOenJpe2cHjnIo0Ac0%0Au1SB3piuQ2cD3puCXJP5CpGwcE+naouhiSS7HJY9qXzQ+cYA9D3pgUlei8+1KuzAGMjPOKBD%0At2VySeacj7gPmIIpjKy9CMA9KYRhTtIUduOlJ2CxYdxnCuRx6VGZHYAqTkDk0zbk58zk8D0p%0AAAi7Q2Oef/1UtB2LBmbK8fKRxTTMy7QTnB9O1Rls8ge1JyVycg55wKi1wF8w7umVB6GhJGJI%0A6e2aiYsz9SQOpxUh+UADrj6Zp9BkgkkGfmOfpSeY+0buveomJOWBJJHNP3ZGDgD8uafQRKJH%0AcgE4Hr60jHacAe5FM6Anf0pME8lzj0qLXK2HlmJOWIpDIASAaTcAeBnpTTlmxu/SpsNDzN5e%0Adrc9hnjNOSZmUEgCmBcj5cMO+KcOFwcGloMMtvwWIA54p6sxGAvTpn+dRlQf4sEeh608IQQO%0AenTNSIUkYHPXue1N5xgN17+tKf8Acx7560Mg2hc8cdOwqrsCM7ucsPl9u9J55VcDpjsMnNDo%0AAdy5UnqR3pxCqD696dxiBpHUk8H1PepBIc/MfrSfKMD24oCqWyp57indsliuN3BJwOtQiUsF%0AVGIJzgY5FTAqvQkHuM1EfkfcBwaV2gsSxt8uG64pspJJB/DC8fnSg5Bz3p+0Fhj8QO9K4Ef7%0AzZkj5qfFlYyXctjsR0pAADg5z607GRjnHtTuFiMyl41x1PXjPWuw07/kHW//AFzX+Vco6BYx%0AjjPbFdVpp/4ltv3/AHY/lXp5Z/El6HPX2RysoCHC4b3A4pD1BA4I4IpWZiM5HviowM5UEZx3%0AHSuKxoh2MknP41Eow5BBweSB1qQMy9OTn8qicY55GetUMeSCW4Axz0pwAxkZxnNR4G04OOKb%0AyBwxHPepCw9gQvAPGcimhzt6dutNXOR3J9KVnATIOMj0pgNC5yd2R6CpHZuOCAB2FRqGAwMY%0AHqaGG4HOATTuAqsSO/bpSscjJGMDrTSAFBDEt3HamnIywJxjoe1IYu4DIGfxFOLgoQ3Jpm4r%0AkcDIxmjJViO3t2piFyRk4x9afGQV6cdeai3EcnHPt1p5Y7cAUMY4uDjaAwHvikB+Ybunb6Ui%0AuwXqRio2mYMATnj1qQJXYKvBB5/Ok3Y6gYxnFIcMpJ5z0pny8hulNCJQwToTjuc05GxwvHfr%0AxUEZTJ56U7HzAYBz1yKdgJeTgBcjPamZKjBBoDFVGTmnHG7OTn1pbAMk8zgIV465pMZI6E/r%0ATlxuPJ6dc01pQG5ycDpmqa1GP6c4xgfmKD1Ugnjp7U0udmT+opdxwPr1FGoEiE45bI9TSnDE%0AgHFQmQBgPyOKf5hckEYwOKl6AKMBvmB6cGkfnBIJH1pDkjk847Ck2EhV3AkjipW4xw7DBxSZ%0AAIyc9zxQqkLnnd2JqPfzhjk+melAWJxnDEZwRTP9plwMUEgHaM55PIpCyhwFy2eKLCHqG4xg%0Ag0kinIz+dOXaAAcjHHWom3+YcHCjpk96VwFB2jaV4znI/nS5ByBnBoDjbwwP1phDHPI/xqUx%0Aicg/jxSncnuDxScqMKcmmkjPXke9NjRIp5PTHtSKDtwCCc0c7RnkE8cdKUZKDABzSAcDwQx5%0AJ5xTCwbJBPFAYlmGBxkc0gH0HbJqgHFgfXNG/PVx+XSmlcHqB7U3cQR6H8qgZYU9AAPTrTnZ%0AD1IwewqsHDMMHOeooy20k469fWhoCbzMH5cgdKfu/ixx35qugLHnoOeD1pVHzHaTj07VNgJl%0AbJx0o8wgZ7D3qFs7ht3YI55pY8hdpyeeTnFOyESNKDkYOQeaQkdQSR61DL8j9OpqQNk8p2pD%0AuSqVI5GDjApCyrycGogHC4Apo+c55+U9KaQiZidvDMpPfFNMhA4xyeOKj+YKem760Rn52+bI%0AHQHtRa4yT5i2SwGKlDZyAf8AA0x1XYS23PWlIOQgAxjsaQifeMlsjpTC4AHr7UwYK4YD2xUU%0AcoXcCmVyQGp2As785ByPrXW6cwOnwY/uCuQLArwP16V1unf8g+DjHyCvRy12qP0MK/wo5Xbl%0Ac+v5U3nAPAHrTXBK5Yn3zximqWHy5wMVylkp3b8ZCe+ajCtjac5z1Jpw57fgaRiMMFz+NK7Q%0AyPJZjySAMdKRxyvBx6mnqCoJxjcabyTySQewoHYZk5AC59akYAjcP/100nb15NAYkcjrxQAq%0A4G4Ng+gPejdkZyvXHvQzHdxwRSbGBGcketADW3NyDgccdjTSG5DHIHTjmpAD8x4Oeue1IwDD%0AnHP60JgNxyfmzxx70hbn72fcmlKkemT0ppXtnHvmmFgPPRwBnqec0m3L53kD2pTH8ufzxSqN%0AzEZ78dqVx2FcfLngAdaQAf3h7UpXIFMIYADpz0FK9wsSnKqygE59BUZb5jnAx2Ip+TnO/DCm%0ADJPPPPJxVLQVhQDngZNP+8eDjFNBwcj+L8KU9Dn8cGhMLC5XtzjrkUvDDjOcdqjYnO3aDnqT%0ATw/BwD9adwsNLfMFHb8KRlVjg9fpSuw3ZxTScH8c5oGrDlBXdjsfu1EwYALuI+op5Iwc5BJH%0A41IQuMDnPHIoYWGRh+gcYHQmnkbhk5/LrSBAM8cU85C9RtPrUN6jIyu1Tlyc9B6Usb9MKc9z%0ATlXdg4z9KX7oxuC57+lGthDSpByM/jTWjOeFOfWnvnv/APro4BzuIIp3YDPmOcg+uSacnyHB%0A4/SjABJw2e+BxTlIY8nP86ltoYMAAAWyc5qFvmkGRgY6HkVMykv9ORTeit8vOe3NTfQBDlkw%0ABUgVdvHBI701T6HtxxTiSfmz25GKm4MiMYK9wCc1HjD8E47VKD82Cx/Gm47gfpVXAUINvr9D%0AQQScbmA+tKudvXmnnpuH40XBkYUdMHr1oIBABbtkc807aACu3PpzTQAG3EHpycU2wGFTu5Uf%0Aj2pScn5jkds05trAEDn69KawyOnPvUtjSGgfNu6EcdaVEwemTjp1p4II64I9KQMeAVJ9KVxi%0A52kddv1pwXB749KOMj07Uu75lAHJ9KBMFPQAfmaUbce59803JPJYH+tCsNxU9e1ADJBk4I6f%0ApTYwFJ9z65yalZs8Ac+9JyMcfjT2ATlQODn2pyfIA2SWJ6dqMYwOn45oGzaFYYP6Uk2JoGGe%0AfvAH6UeWsyEOMD0Jpc4UkYPFCv0GCSPzxTbfQdhxUyAYOB796URD5eCAPempI27Pb0qQyDAO%0AOfrihqwrCFMHgZpBEhBGByeRT1beNuOlKoVupOaLgMKLjaT0ORz0rr9NAGnQD/YHWuUXPOR1%0APWur0xs6dAf9ivSy3+I/Qwr/AAo5VyZFJ5PORnuKhVcHk5yfyqyyhAWIyM4qLOGOBx6GuSxY%0Ag7KenTnrTQu3IC8HApzLkjCr09cUmzblff1pDDAOMA49KaVGchTnrSqSoJyfpQwABwPoc0rD%0ARGwXsvX26Ug3BsYyPangknuc80ZwBknGKdgHfMVJPr0pD1BBxx60vyv0yPxqPPVTnJ7596LA%0AAG48AUZ+UnIxQvB5A6etJgBTj9e1OwCE/KMnGf1pAAM/NgemKdgN8rYAx2pm8KQBz7kVIDjj%0AavGR04NIFBxxxnGcdaA3Tgn1HpSBtr4PAxwBQykPVccF++etJuHPPJ70AArhs5ppUcZIH0pA%0AO7ZHOeM+tGDtz+nShSCBx+PemljkZHT8aaFYUMCRwSPWnhcgE9PftUQ4bIGM+venHccgdMd6%0AbBjtoBPf6UjFSAd20e/el4GQACDzjtSZBXlQc0gG8kdeKMA98c+tOwQRhQPpSZHQDj6VQDW+%0Ac9uOM0q7thI5PanYUhsc470qHbwQaGCFBYoC2Bn3ox8uN2PbFISOc5Izke9HC8cZz0rPRlDg%0ASANrDnqKReF6jryKQkZHy5/GnDB4x+lMVwI+Xj5h/Ok4xxwffrQW29+tKSMhuh+lIBrffI5y%0ATTSBj7zA9z2p/rwRShvlOAcn1NNsdhMDcNxGT3FIVwcj0pRwN23r0oJJYqFHpUAOZQBk9xQg%0A65//AFU0ZXjnnvRv2rjbkGkIG27unX2pRkLuwQPcU3K5Bxu9KcWAJ+Ynn60XHYaoC9gQeBzx%0ATzjrgMBxTCVHG0nvSgqF5wPpVAwZSenT0pCARuI59Txg0v3QMcD1oxuGTz75oAZtAByBxSqS%0Ac9Ke5LAgdB370wJ1AP4GkxgAFZuOO3rS9TnIHtmkCnnI4/rQUUkZx14qRgNu7BI56ilKsfmI%0AA989qMAsGGPY04thTkd8UhEUoZFULgljjPYU8YGCDz70p56c00KFyQO9O4h3y5wD1H40yWQY%0A4+bb1IpTy2cDilRQOTjJotqAw7XC7HJ6dO9PK4ILHpQy/MMdj+VKdv8AEvNDeoEfBj+XGf50%0ADDY6jA/WpcKuMYGR2oCASZB+tUnoIQAbunJpTliFC4wPrUiccY28cUYCrgde9IdyIZzhT254%0ApypgHkrTwPmIAIPtTgeD0PfJo6CGqfnPZgPrXWaWSdMgJ67a5Tb8wIA4611eljGmwDOcL1r0%0Acv8A4j9DCv8ACjlnLMQQcjPIIpA4LBc5wOtG0lgcnH61E+ACwBwOwrm8jQeR1+UZ7GmNuHIH%0APrT1AIXgjI4BpnOSPfr2pDFDfLtA6djSEEKueh6YFLlVwCeTkjikO3YOD7HFS1YaG9juP0+X%0ApStwOTg0jBhnqB6Y60KuFJY8nvTAd1UlcU3fs5A698UrHOMZFMYdfnyR1oWggOM4GCT05qXy%0AgBwcYGeaiwM884/WnFxg4Yn+lGrAdt2sPu46YpjbCT/CPbvQSO/GR19KYQN/uOOaWowAIxzn%0AnjPekJ3ZySR0+tKXzkYxg05Puk4xnpSKDO0YzxjrQCSNpIx7UOPl2nINN/4Ec1NuwhS3PIz9%0AaB0wvUHpmkGSOvBpSNpOQcY4qirgOBhs5PSnYxwWIHrUe0jLbT9KUsMhOSffpTsSx7hc/KQQ%0AB0ppHQjjtTdhJ5POM4Hal2cgnJFCQkOXAPIz6Uirg4xke1Nxnglge2adswm3JOarQYY2k/KO%0AvNKGJOD+ApCuTw2APXijB64H/wBakAHAG4Nxg9KReQDk8UhIAySRnrQm5lGWOO3/ANekBKFG%0A0ck/ypRgscdB05pGGxDknPvQFAbDLwO9LzAcVY8YA78UmMAfxfWl3pt4HOOKQgMoyecelACY%0AyA2SM+lMVs8bu+OlGAMD8vanL97kY/CpYx+QuQTkDrkU0njPSlRSc5HbFGxAy4x9BRdCEGO+%0AcetAOOozjvSNxwBkGmkgqABx6jtUjsKRuG7JHOcYpgwBhf0FMckSLg4X0zShA3zAYOetMCRT%0Aj1x3A7U4jf8Ad6k/nUbIpIA6inqo5A+YkdqE9AY5hkemDnNJkk+q5700AAbiW4NGwqpOOfQ9%0A6d0Ik69D0NNyc5Jz9KauVXaTj1NPUk5yAfpSY0IMueT+GaVQeMcjPIFKrZAO3FM4YnC9+9SN%0Ai9u3Wguo5/CkIGB068HNI4JVgqAgjrmgCUAk4xuGO1NYEDpke4qJUIAGflHpTwcHG3tjGetO%0AxIp68nHoPSnox28hTTQquvPGeBikCiOIluCx9eppoLjmyeAQfpRhcsSefehVUsAxXpxzilKK%0AJGAP4Z6U7CEwVUHr6kU8hcD270xlUsp3cD3p4IY9cY9aGgEJKrzxk9aerq2SMHHT0qPC5Iwc%0An0pFON2Dx0OaLMCZmIBGMj602IqxOMcDkUccNnI9hTIpUYsQpwTjpwaLBcnUrn6jiup0vjTY%0Af92uS42DjOPSus0k50yHnPH9a9HL/wCI/QwrfCcwzAoCSMionbKjnr1NPIB4B69R6Uu3Py9R%0Aj8q49DREfYMCcDjrSgqF28U0qRux3NRSMFBO3GQe/GaLXGMkZftIOcgjaCPSpMlQeQPSsxJE%0A+1j/AGehzwDWk5yMjH1zWk1ayJi7jhjOcn/dzQw+X+tMAwvTnvTlxnAb6VmWAwemD7ZoIw/p%0A60qDGW74zijsc8Z/Wn0AUbQO/wBM9KRwCMEAE96UjBBx+FIVHXAbPWpBDCMg4xnsRSZGcEZ5%0A9aGI5ycY6UzcVYbhnFHoMd8p4Pr096eMjd6elR5TAOcZOQTT2BOM9D1HrSQ7jtu7t1703aDw%0A3b1pc/Lx37+lIASABkHOM96XQQ7aGHJz9KQdTknnuTS7COhGc80oIDdVzzTQxpUsOWH59Kbt%0APB4H1qfH0AFRsfUHmnfqIaN4OSOcUZGduePWlQuen59cU5lOxiBz296L6jEGG3Lu5Xg5pisR%0AkHntiiFNpfKMpzk7jmntuVuFyPbtVzspCi9B2VYZLZ9zTSeoyOnUdqUHeeSB2yadjHRQO9Rd%0AARsmcA9+1MACjGzj61I53cY4yPpSZPGTkZ/KgZFM2UAXt1Hep0J2g87iOc81FPuZW5A9SR2q%0ASFcRgY59R3qn8JPUVmw33cdqQDjj9KcRgA59uacqgDO3n+dToMjGSCT7daCwztI59adsJYgn%0Agd89KXaBkdzUuwxSx2nBBGOKQgDA4z9eaP4hyM9MEZpGHzDnGOtQ/IFoBUZ4HufQ0whQuOcd%0AxUhB24H6VGcKx3EcipQxhjzICACMHjFPIwMZ6iq8j4JZSAq5B9zT0csCdykdsVTTsJbkqovp%0AyB6UbSoBPt0oGNp9hTxnAxtwOwoGN2qqnnk00qCCMFm69aC6qu05Oe3c0KV5/hJHegTA8Fc4%0APrnml+YKNq8H1FCsuSQ2MfrSsQo44ApDQ0OV4x+vWgEhv7p9+9MD85zkfTpTmmT5cnnuKLBc%0AVjx14HPSjjHXnFIChG7OAadlT6k9RiiwXEUEFRg4HoaeowQSMjNMVhgZJOe9AmBk2Ke2c07E%0AkkTMQcqBg4HFB4BIPfv2pkUwyQT7/rUgw3RuO2aaTTGhyoG5bBwO3NIFwTzkn2pRgtgYGe2K%0Ae6hVB5x1zTQiMA5BIz607CiPg557Uik438cd6UtGvORnPIpoGAGQTkDB4HtSiIODlc45prtt%0A5XPpT0diuM4+nem0IQpuyOnpSRxbD97qc9KdkZznj1oLhmUAnPcCpsMFUD5i3BNdVpeP7Oix%0A0wf51ypcsQB1rqdJydOj5zyf516GX6VH6GFbY5hwo6YHPGaZn270rpyOmRSdQAcAiuNmqDAO%0AefwFU7zk7Wfy0xlsdxmrgxgZ6e1U7q2V2E5JJHTngCnFq+pLMoHFyw+4P4QeB+NasMivGGHy%0A4GORWQzmaWQ8gnueo9K0rZpREpmADc9OlbVloiab1LOzruOcds0LxgEE8d6YCR6nNO3bcEfl%0AWFjUeMAd+KQFW4GPYmmAY6dxSMVAxn5fXFSwJGAGMZOO4oDYXBHNMBG1WXORSyEHGRRsAHBy%0AMHINMb5ht/hHI5pcjHXBxTRtJ9sUDFEalBgknPpipmwDgrx0IBqvI+MnOCSORT1yTuxuH1pp%0ADHAdDjvSCQlsDpnqD0piyguY1BJXrQpWHzMKWPUj0pAWFOM5GAOtBxksCG+lNG1lyoIJHFK4%0AJwQQMcUkAu7gbemcEEU3rjJyAaFBBxilVlyBg57elVpYQ5QApw3HvRLMiAl2+lGV2cDjvUUm%0AZG4xn1Pb3pxSb1E2JbN5kkrOcMTnbnrUytnjv1xms2zLee+Q2Fc4YdPxrQByc859BWlVWkTB%0A6D+O4Az0pu5B0Jz35pMrjg9O4pCMnGMgdjWNmWPK/J1IxzUcrBYiW445OelSDA55H41FNsC5%0AkYYB/OnboBA5O05LNn+8cgVLbySFCuBt7NmoneMrtjQYBGWNOtnwGRmG0n5atq6IWhZUgHn1%0A+9mlBYL1JGetMA3NwTn3OaUgjPLE1nsaDmcFsjnNG4nKqOT60xgeT1zSYbPIP9RQ1oK5IMk7%0ASuaRiobHT2pxx1H44pgUZAxxnr3qBi/dzxx7mmSfID3+g609goOWyKDtLHGB6GktAKToSXAO%0AAD3pvl+UgYKT05Aqc4LOo654J+lJlsAYzj5R26d60abSEnZjoizEksHBGOmCKepJPK/XFQxK%0Axbr3qQ7U4JPrgVFtbFCyMgyDwT14oB4O4dO5pDgc4GM85oyMEYyD60twGs+3gjkjsM04AMoO%0AM8UAjvwD60g5bPfIo0DcOBhc475preXHKAqAjoCO9NYETMMjAxxS7mZvYNk1olpdE9QKumS2%0ANu7OB1FTxOJD2x6d6aHUtgde/HNO3nJ25PHJIqfUGBG8kjt3qKRtsoBXnHUVKH49MCoHYfaC%0AMDoKErjGo+xSCQMZ5PTr0qxCMxqA4b39KijUKTx3IHoOanQ/NJtHTHSqaESDcq8fMR+tP3cA%0Ac7vxxTUc4wVpzPiJivOBil0EyPJTIHI7imKjgdcjuD0xVgf6teucDOM0NwCMDp3ppgNGcDqc%0AdcUNIyKvy5J7dcU5SSeBxj0pWQD+EetO6AjAOCTgA8jFAJ2hTilOQOSMAdhQrA5GOO/NJgOb%0AjHOPQ10+jEnTI89cn+dcwx54x1rp9G40yMdev867sD/F17GNb4TmGZQ3JG786CB37/hUW0Es%0ASAfcUpOTgDkj8K5GaoR5BGjsozj+Ecms+5uJZXCOoijx82Tkmp7uSTaFiKrk88c/hWdK5LfM%0AS0x4Ax933NaU4q1yZkW4SbmZiCxwdv8ASrFnuEgSOfKKed3IpscAEk0SjAGMH0NRQ3BhYJMm%0AMH76jit5aqyMo6PU2MgD0z0FISW5IH41HknocgjtTh/qxjg9q5ToHDao+YjHpzSsw7bcYpoH%0AIAJPHSmOxBC45J+mahAJLKVZBtznv6U4yMz7RkY747U1ixUHbzux/OhiwbAwMLz+dVYBzkA9%0AxSo2FyzAEDt2qPeVQluWJIFLEeMMU54K0+V2C9hkrb5Bh+MHipIDmFM4HHeovl3IUUFQDn0N%0ASxZX5QB0zn2p290L6j0AWR3PTA6UwhmYupxuHAI7UjKGZ1GOQO9PbK4OQFA9eKIxTQmxSx3K%0AAWHHOKfDKpyCAdp+83OabgbCScHGBgUqkbF5AOM49aUkrWQ0yYFGxxikbB5wf8KYjZUAZB7k%0A0Ert2luvTPSoAUuo45yBycVSa7aRvJVCm7I3t2q27bU5OePTiqE08UsDCPJZcnap/rW1KPkT%0ANkVtcSLLIIAMD+E9x/jWjDK0i5dQmD0rIsldiuEyeCeea1FkK/KWGB+JFa11rYzpPQmPGcLj%0APalDEjoc+gqMSn16d6k3DblcGua2p0dBQ+04JOAOOKhlcuvTIXPI71IW+UkuARyeKquqnLCT%0AcT1NOKJbsMlyqcS7QMfLimwSRLhySw6DjpzSzDEICYUDrmm2scYLM7HaeeR1rW3umd9S/HNG%0A7YV9xx37U7zEOcNkjjjtVYvCse1cMPUVMYk3B8ceorCSs9jRO47cOmc5pPMw6x/Mc+oNIDuZ%0Al2njOGbpSFSZUfcT2AqehTJxtQ+mT0zSMeAQSF9T0qJSo3uSSD1FICx+84XjIA7fWhJsV7Ej%0AMBn0HtShkBxnJxTesYY5JA6j0pm3c2/6j2qGCGM2XfIxjBpr7Sw5JzSk5lbLdvypNg24CZ+l%0AbLYlkgkEagK3/wBamkgLkFtzdaaAVY9cZ7inAkj5lwSSAPSlbqO49ZFxkfoKC4RlXBIIzuoC%0AkuvPHPIpp+RMsxbGcnHJrJqzLTHKQTyPwNEfJkyflHSmRyDar4J9QaUK0gLKygHjBoSuBGVB%0ALPuyC2fQ08n5uASTTlGexGD1NB4bAGfcVotGJjc+VID1X2Gc1IGG7AOS3IoGcBiQM9fakbIO%0A7OcLkVMl2Eg8wA7QeTx0zzUYDNI2QCTjtS4KKSDgnmmZZ5NwPyk/pVKLvcLkm/BYnBB9BToy%0A2XIHHHNQhX6bcD61KrhX2NuJPIPtTkgLCnJ+9g98U2dyluVUjB6knpUTMXyoJCnuO1Vrhj5Z%0AeNWfnGW4ApJCNK3lzBliMgdR3oM53YC1RtJZmaP92SoG3dnqfWrgyucqeenNJjHebsOR2Gcg%0Adacj7gM5wR2pjjcQOgHYd6dEQBu5U+h60MCTALHPT2NChWBIBBHbGKjc/KwC9s0KSQ2cjHfP%0AFNrS4XHtJt6YwTnpXTaK4fS4yDkZP865Wd2jiJA5PQMeM/Wui8MEtocRLA/M34c12YLSpoYV%0AtjnS2GLNx2JxxTdwcZC9qjdnKncD1xxzxUaz+Uu4g46DI6+1c3KaoZcSENgc55xmoUjGWKqQ%0AxPOT/OnFsSZ2NnPQVTup5TKAgZAOM9P1q0ugmW4SjT3LHnDDC4pCisWyobuOKykkltpyY/M3%0AyHkDkE1OZ7pmyYySehxjFXPW1jNGlE7sgwnJ7HmpSW6uMcZzWdHcTAcxOMc8cYqRbyaRcbAC%0AeMAVHLc0uWhIWk6MMcdKFJKAEZ5yR7VXSSbcCsTZPUEHH41G885KrHEWx1OQKXJroHNYuO6g%0AjceQewzTRLli2D93uKqlpQQRCODz89O3zjnyOTkH5uK05EHMTs52rx1z+VG0ghiMFSOoqEmT%0AHMYHH1pA10RkJxnrinYlssopdjtIwPQVIMg8DqKrxeaAQ2Nx6jHSns8sbfMqsuOwpculhpsl%0ARQWd1BB3fnxSuGLY4A6/Wqzzz5B8sj04p5Nyy/fAIPpTSYXJOw6kHt0ppzs+SQ8dRtBAqPdc%0AHIZt3P8AcxTd9yOg6nt0p8vUdy2jb07Ejg+hppP7tSyE9DkVGqXPJXHX6fnUmJ9qhQinsMZr%0ACSSKTGSncpZY8hTyDnmqUuXyp2oW6Iv9auSwSzZU7CwPGCRzUaadJjOVKnj3rSnKMURKLbM7%0AJilVtzKP7y9qtQtM+1gUdQMse/vkUXkM0QMS7mHDbQOOKrQ28zSszbmJ5O0jANauSnqyLNG0%0AkBYHdjGOMd6l8oIPQkeuazBLexBViZQAMfMcfhSm91IArtVWPHWs1HyK5i7KrYAHC/qaqoiq%0ASTuAB6AVXkF/OgaXaB0A3U+NJ9yjzNxHGG6fnRy2C9x0oyRj6DJ7UtvO8S7SpkXqeMYpslvc%0ASM2NpJ6nNPa2m2qCfmHBINKVRbC5XuI08LZZQAT2xVuGUqIwUOMcnFVltJBkSbQegI5qQRyK%0AFUY5ORnnFZysyldalpyGfjbtI7dqbt3qoEZHOM5p1rby4kTeADgAgVP9jdE5k3kcVg5JMlza%0A0KzglgmzAXk/0pojyjE988065gughELDCnhcYK1QaK8YkMzE5/vVrFKysUpXRdIeLAZiyn25%0AHFMSVt2GP0H4VAIL3aMvhT6tmhBco/yLHnGSQKTSKTZKuJCxI4B6gYoCgc7hz0Bpn+lFcnYm%0AT3zzTBHdE43J05OP5VS2Am3J1baAe9PVhjG3Pv6VRmt7guMoz8dQeKkit7hSNqFFxinYV2Ts%0AMr1IP+zTGysagqT6kGpUgmUAtt/nmnC1lK7Rn64qWl1HciViSAEGMdOtTKSONo/A0z7I4A3b%0Ah64FH2dmyOBxkCk7DTJCcjGFBz19qhxtx8vJ7ilMZx8yZ4701kYkMVH/ANemkkhthsIA/wA8%0A0oClcZ4B7UjRPtzg8j1piIWG1TyM54p6CJGjZhkYNGwYwSOOnvSCMpkknJoaFyRznA9KQ7D0%0ABABxwOmajZg7BuBzmnBc7cj6A00xFjjJAHpVCYFm2Ng7SAe9VHMgiYupZueWPAFXRE3BwWH0%0AppsS7NgA/jU2XcNSG0kZEUq4XuwcfyrRVt+CW54OMVXFvIvAOMDripY43UgAk56880reYfIl%0AIdm3bCcdKVVcvknjAyelMWJ2GWkYPnoSeaQwTq207lJ+vFCSTtcXN5D3LM2xecjqakUlkKMT%0Az7VAY5Y3AK/jmnhnbAChm7D1rXlTjuFxlwGwqgfe75wM103hYAaHGMg4ds49c1zuyZtu5FPY%0Ac9K6jQUaLTFRlAwzcD610YSPLMyqu8Tj5LwtkBhjPIP86jlyUQFSAGyD1zTpWZWKugGfVeah%0AeQqFRDkeh/hrj6myQrSbW8wo2cY5HWmvNHIgYIDzjkdTTpUQAbjk9+e1CJnDohXoTmnzJbhZ%0A2DykQFtueOcU5WQgqSMnrn3qXrznIGOKqSJAZCNzZHo3apUgaJl2u/TkU2AEiQAYO48e9ReW%0AYRvjZ8gchfmP/wCqiKSaT/VnG0ZLU7voMuwyFAxY4KnpnrUWVnJCnDE7u1RRqmWHzSP1LVbW%0AGNMOFCtj8qOZpisV3ilReF3ZOOBSLHIx2lXzjJwMZq3KcqACSMg00cOMA85xzVqoxWRX5JA5%0AT/61SAHC4ZeTjmmjc43FfunPJ9alXJBPYDrV8ytcLAEbAGfm/wA9aUhskEY4+9/nvSLIOcDI%0A5/AVPtQgBl3AjPXjFRzaAV1Rckbuvr3qRQCMZHPpSbFyWUYx0yf0oU7TyQPf0rRO6BoiYkMM%0Agsp6Z4p8URZd6jGTxSudy9Rj6VNESY1yeo5xSkwEYfKVDdAc5qJQ4KkKMZ/vdKmMas3IG1hz%0AQiqCFXPPaudttlLQZ5WHyM8/zqQrleTz6Yp5GPvHp70zd3HPPXNNXAidBKpDA8dcContIlBB%0ATbnjOcVY3B027yDjnFVmhk52zP8AiM1rFkMbsnU7QDIuPbIpAA7F3xtX161KizBcEEkE/MvF%0AL5LuxjKn+8ST1FXfuK6IyQFBI6H06Usayu4+UgZ5zgVJtXesSpkDuTwKsBT061lKXQaXUhIY%0AE8c5+uKey5Hc04KXfYO3rUyRLgEyBu2AelZcy6lNlbaR/CDg/hTdjeYDjgfpU7KqsQOvqOaY%0AOR0/Oi6YCQThZWUDLDrV4zIMEDr29apAbQcDk1JuYFBgnn8qymk3cHTuXGZZHALLyOT6Gsu6%0AQxyNsPJOBzVrYCCD90fhUUsK5yTnJ5HrVRkluJU7O6IVL7AUJyvQN60KGC7ioY+g6Gp1CiMb%0AQB9KQhgcZxj0qXK5diBixJwvBA61HyMgL09TUpXMhzwTjn1peG4xg465rZbEDTkuSVPAx9Kk%0ALhQMDDYwcmoi+3C9WzwAfapVKZGRliPWjmsA+Bg7ew981ZDo7YX5ivTmqYkJBGBilErxP+7R%0ATk/MTXPJOTFKBblRihUggY656GqhikVxuB244I4q5Hch32EDmpGBQ8Y29x0pRm4uzM7uJkyK%0A3Q89gTSKfl3BMbauXUW2QlTj29KgJwpJNdaaaNU7q4xjuhAIwaWQhMqmVwuOO1LG6kkqc470%0A8sM5B5PSs5PUpDY1yoUnKqMn1NJj58A446kU4Ab9xAz9eooLDL8npxVJ30QWsQ7WLKdvC989%0AamKEYBAwfQ0m7DYyR6U8YVcr0xSbdh6DHYLJGGOAT0xjNS7TGcYH0BpVKMepJPGaecAdOR61%0AAriKh8oFACSMkmkJkCjbtwMAg9vxqRBt4HbrSMMgEY/GncLDS0ix7Yz85HLZ/lUWJd2dwPA6%0A1KwVctt3YHTFO5IDAYBpJodiPP7wH+FQQakj2N9w49KXyxjBH+NSoCuQMcirvdWJIRuyAze/%0AsK6TR+bAf7xrntm4jPQHkCug0bH2Dj++a68G/wB5YzrfCchJyo5yR6/41UnX5lYE7gcg+tWr%0AqFvvLjA/hzVaR2Lo/UZ6Z71yrRG1gyI23MdzE9O9WCNwJx16D0qCLAYllyTwTUy8k8nI4oe4%0AWsIFJfB6DnimTrFjLKgGMHipigU7hjj3qObZt+fBHQUIVyn5EMjeZCxXttB6+1OhUSD589Tw%0AO5pwWJ2BB2SZIGKZCjl2w2CCQecflVCLO2RhlWSMD0qYPk4xketJFGFGw/N3yf6U8ICAoOCf%0AakA1gzKNpHHNLtfcCuAuMc0hRl6ZPPGKU/MAGB69qQxNo6c9Ogpeq8emOads5JBJH0pSBhu3%0A8jVIREAMjC47cd6mAGBlTz+lMZV2jBBKkDrUgJxhiCM84p30sAiddp5GB+FIwVWcMMgDuOak%0AwxySDg1Gpfe/mcKehPWhSsFhNrE8AbTT9xRQCPy/xpwUfxYKjtjqKQjJxgEY9KOZvQGJkdcA%0ADHb1pMhMNk4HWlA4xjj6UFUIDAcg/nU6D6CGU4ACH14/nRuYjBGcflSqoA5JOfelZRjBXjtk%0A0AMRc5IGD2Gac27djGAQaVQQ3TPpimyKJUCNkHHGDiqT1IYGYBRs3Njjj9agS5ZWbbIwzwQe%0A49KbsMLHZKyk89OtKQ6nLbT0znqa1aViLNlpEjCBkxk9QOtJz0Dfr0psSvjcxKn0HepGQY+9%0A07VgzVKyHbc4BdD9TyaTaQfbtz0phVmkJ284x6/lTo92MEEj0zWfUpIRiSQcA54+U9qcqBmG%0AAwGaCp3DK4xS4C4+YY+potcdhw3Y6FgM/hS42/L0J/WiJlBxg888DrV1bVVY8rs985rOTSeo%0AnK25U2EKSox6momHTGDzx71dB2gqiA/7R5qtJksOACaTdyk7kTNuwAAO2KTICls8VK6EnIx6%0AVWcSeWABkkc9sU0riYxiN/U8np68VG5IXPRuRinuWL4CqQe57fhSGEmQEnAxxWt/dJsLjAGc%0AHnODSFfnGFG48k9KFDpgZGM5p4HQ4GfY9ahu4WELDaD3xj1pAyyHGCuOtSFPoMDg03Z8/T8q%0ASGKMqNx654q/DIHTLsB/DzVMAkqcBuOcingYJwRk/oKmauS48xbZVmgBGG/GqLI8c2MEIM1J%0AE0i8ofl3c5ptw5lXaoJ4PI4xWkdFa5Kg0R4bnjA7DjinE4c/KDjv2p6jLk4P0xRJEynPPz8/%0AjUJo11GkqedvzE8VCd2X2kdR0H6VN15YEentQ8ZEZYqMN2q1ZMTZX2jDMyAjJzUikAAAAKeB%0An+lCKwQZGFxzxyKeBtICHOO1D1AUEqxPU49KlDMOGGR71EcjH3vy7U9N23g5x0AFMRIGUKAM%0AdOgpFb7wyODzS5IXhTnHpUYUmQ/MRz096AJVYISTtz6dKaz7jn8uKUBTnK59CD1poXGeOKEt%0AQHAtjoc/WmbzvHODnFPA4wCeeKcEUYAIJz1IqhC4bAySPf3rf0jP2Lk5+c1iE53biOK2tIP+%0Ahnn+M11YT+IY1djln27eBhqoTYMqlSNu78qvtggAjjniqdzxIoClmBxnoCK5UdILBvwWztHI%0AUVKw2lTz09afHlSctnjmhlDEAcgD160J3YEfPUZz6elKAd3QY9xTo1PpTxz8rHC+mKrdElNn%0AQthvlBPDe9MgbytpdiwJOOP1qzIcLny8gdvaorfYWIRcAZx7UxE6uuSQ34U7G0fLzzzTAcN0%0AGTT1A4IyAO1S2OwrHIB5IzwaRxgccUEgngcZ9KBgAk/lRcAGVOen4dKeBx0zn1FNPzAYbvjF%0ALGxJ2vgdc560N2EDncVwvU/SpxGoG7uO4poXJzxnjGTUy4ZSFY9cGok3uXG2wrRl48AYwKie%0AEx8hhjrj0qxnJIApJeCQMBvahSBoq8kA4H0FB5yS30xUpjc/Ke59KRoeDgDGOp7U+YRGGB6D%0Aqe9L9fX0pAjk7iNqk4BxihRh8q2dp4z3p8yJBV+XjPHOO9P6gk5HsajKjcXAJOfpilfOOfpV%0AX1GOB+bdkdOxpdg67fzpiAqxIJ57044Jz09fencVhu2QPhYVZevXmofvyZVeDjgjoatHgZV2%0ABHORzUBz52dp3H8qpO6YJakqKNmScn0xSsSM8cdMntSHIH3SCP1pHHHy+nasb2NLC5KruAAA%0A49qVdznPOMelR8kDIGMc89qkQdCB+tTcGhDwT1H05py9OvHf60jPjjdxkdKcSOOOf50XsBLG%0A+1h1JHoKuCRiBnH4elZyHHYls4GBVpXby9ueMHg1lNETjfUY9y6uQqg5OPpVeWdnkyAFH8qW%0AU/OOOaixk84x6jtQkkikSCUyDqAcY4HpSMuRwcHvigsBx1J7UpkDflxQhMhkwBgAHPvikwVx%0AzjFLMqSgA5Gf7tIABgbTjpzTuOw3b0PXmhl29enbmpAp5IXjpn0qNiXPOcelO+ohQexOCP0o%0ABw2Nh96Rwd2AvTvnrSqpGCCfzoQyZVGBgde/cUrKAPu9qaMsB/D9KcxwCOMj1qWykh6YVfu4%0A70ZOeCMdqQSFTgqPxoIycFT+PaldgkPO7YMDGMnpSKHcAkkkds9KUZKbcEZ9qWNtkgdcgjio%0AvbYdhY4AxyeMevWidUEIOC2eBnirTTqVD5wO/FQSzRFPmBJI7d6FJt3MJN3KTNjpj2Ao5POD%0A+A6UNjedpGPzNByVAJ6cmuhMoVFIfJJOacGxyQaaq8ZxT0X5dzDgcDjvV3VhDixx0x7Gm8Ad%0Acf0pzADle3tmkU5J6EnjmgBcA4Kgbs8YPakBbcAw4Pc0g+7yPm796VSx254BoAeFxg4IHrSr%0AkjPXJ70hBPGcDNKDg8tiq6iF3Adeprd0hgbM4GPnPX8KwEOWORg+prc0k4syM/xn+ldGGdqh%0AnUWhzTtjb8uMDqBVS4xviwec5GTVlzuZjk4B4HeoJYg5RsdDn8K5UdCFyAc7iKXpgjjAobgE%0AsAT2NBbA6ZNIQqnkNnr1pS4xnr/Smh9xySFzx6U9tgHXtzjmqv0EMLnYQMDjimwOACRtFOfB%0A5wMY5qONWCnkAZJ/CgZMM9Rg88cUhz1BIzS59QB79KCFXByM9sUkAe3p60KM8DPNG4seTlsd%0APWnLnIOfoOlVdiFAGCc4PrjFNB56D6YoYtngDGetGewA69hTEOzv28kdyMU/IVMrkH0FRhjj%0APX2pyEFckHHtSBEyzEENluR06Yp0bGaQYJI/Ko8B8bs9OAelTxrx8v1JrGT7FJXLRXaSNo9a%0AQ/MCAAOvUd6C/wB3YFwP4s9agmmQ5j34OPSskmZNO5DK29uQeDxUA6ZyQM+tPXpgt+lMOM4B%0AwPeuiKSNEDHknJz60vblix9DQFOBgg++aFODknIPUY609th7jgdu1uSPek35GOacr55yDj9K%0AQHIHJwDxkUwSFVuNpB68Z5pu87sHb6A9xUoAI+VVJPYcUzliWKL0xx2p3tcdhAWZsk8+nrS5%0AXOBxnvjpTgqsMDg47UwYUnPeo6FCH5u2QvelAI6A8npS8qS2Qob07UJJ2Dd+eKgBeD0HA9aF%0AAyd2RzzkUKRyOc0FgWHJ/OqfmCFw24Yyo7YqVfmyd2ewFQK3zcnOehqZXAHJx6Vk+w0JJhRu%0AYZx6VXYj+FeKmm7deDz/APXqFwFYjI/CiK0ExzI+M9vemBWxnaTjvTvMwNo5+vNKHyuCR6Ua%0AhoRn5X9Mmk3YAyTyfzoZ+3T6dqazMOvOPwp9BACRn5iB/KlzjnPbtTQ/P496k8wkHAxQAgYj%0AnHHfNOTAXPzD09qYTxkBuuM1JGHKZ647GkwSFOcnaxGO1OB3IecHoBio24Y4GP505cjnH/1q%0ATKWpIwAUgMfXFM89kdU4bd6047iDgBuKMbSueR3paDsPB+VRuxnoadjp0yT0pqbWA/iAOR7U%0ANjGCuRU7jHnKjIyR6EVDJ8wwxHXt3pRKEyGJwfUdKa2GLHHHfitErEsYIgeB6UfxAHj19qBg%0AvgAH17Uue/T/ABq0Qx4GOc5oJO3GCR3BqPBXnsKkBOCQOvtWiJYA498c05CNxO3j3HWkGd3A%0Apd/JA5J/DFSHQXAGABTCwRgQCO+BzUhZSNoAJHvSnYVA2ceue9HNqA1SW/i47CpAoB5OeMk4%0ApMbQQqkY9RQWbbhmqriAnbj09PStrSDizP8Avn+lYsee7CtnSz/op5/jPb2FdGH+MzqbHOy5%0AI4HGOvqaa0R2gufmPvT97Ko3HBP3T7UwkA45IJ/Ouc1IGADfM4xz25oc9SR9MU4gFs5INNcA%0ALjcQAcUJjHghU6A+tJ97nBI9zTCccZOD+tPwVOOu70o2FuHTrjJHrQO2F4zSnqME5+lG0fxZ%0AH0pN9gQxmOenA4pJD8p46+9KHXptzj9KABuO7GB0HrQMcuTyMgjjpSEnOCBx6CnE4UAYIzSA%0AkcY6/pRcQ4kDG0H06Uxn8v8Ahzz3pd5JA280uSSw6c1V+wh6jcAx446UqpukHUcfjSY69sns%0AetOBHzNk/LQBKF25zyM9TTzgDaSM9OtJgEAhcUrfMAxwMnvWBsgDiIHgDjiqpkXJPGCeallX%0AahUgOCeOfu1CQMY2rnNVFES3FLccfgafgCPeF+U9TTFO19xRW9asrd4AVUUg9RTbIba2Idp6%0A/wBOKYo5DNyfX0p0sm5h8gU9vejy8ICHGQelNPQadxMhuQM444qTAIGQR6AUIrYPYjoAaQgD%0AknPHPNFy2KCApbkds01mJbgHpxz1pdzEhsnp0oGMnOefyNNyATcOMdB15pcg8dqUx5wV59M9%0A6SMDOSqhvepvdDGHcBjOfbvR5gTPv+tSEAHdtBP16UySPkEMOh4pILgXPJBHT8qep3fLjB9M%0AVHGAmQ3OaeGUD0IoYDzgHdkeh46Uu4AZB5Xmo8K3zA5J9qkXOCMYGBWbRVyNmDyHB6+9RkkH%0A2PQ56VLKionRS56io1OcF9obHIqk7ohiKyuPmOMdBSuwxt2jHX3obcMFRn0pvJ4PXvQSMY7g%0ADwMe9PZDtGBk+lIBj5eBn2pQ2McZNAxMjpgGmsQCMcZ7U9mYjK4J/nTMbtvt1yOKFsIVX38e%0Ap5xUqtwFx831qPYoUc9M9O1D7mTCnHPX0pblkmwkFtoI4zzzQpbAIHOelAk2gcDjrT1O/OCa%0AnUdxQeQCvzHtS8h0OPqKRBtOA5wexp2RlScDBpWKHD5ecjmmSHJbaQCOw71IMkbcHJ6cU2WI%0A8sM5xxjqfpSjZOwmQEkZHHB6U7BwecewFNIbDbgQaTLY4zmt0tCGCvyBxjOM9jSFjv8AQZoK%0AncMdPzpTkuGzgimIV3Az6CkaVm27QcN1PShhgHIyO/NKFYDAJP171SJHKwOQp6deaC6Fc5B4%0A6ioxvX/aI9sUoUkBeCO9CsGo8MCVfOPwpxc5+8APYUgULGOcEmlCbmLYPPbtRcB5kLEAMfyp%0ArMTzuBz04pw4U9aNm9hgdBTuIVM4AyucdK2NKJ+zMPlIDkD8hWSqlRkAVraZkW7AED5z/IVv%0AQ+LQzqbHPkgrnuO5PWohy3Q8/wCeKk3fKcYIzg81HyCe565z0rnbNQxyRj2pHQbcKQW6/T3p%0AVYMMqD/j70MpI4AHHc80dRjVzkjuPapAqkAqR1poUkA9B9aeRgjJGO5oaEhrRnGM8g8c0q/c%0AIxknpmjd0PGMdaTzAc7QcipuURbTk4I96dtwOSc56etB5JyOO5FIi/MXyRx0qrgPAIU8ck07%0ACgAt94+lIG6DBOfSk3KGClTn1qdxBnk4IOfWm5AyM45GTS5x1AXnp1NVzKTuG0DJ9a0VxMuZ%0AyTkg8dKRSobIcZx0xUBk/drnG4nGM08NkjIyMd6VgLKTqibCDUnnpJ/Fj1B4qqOSQR370EkL%0AwBz6HipcUUpE0rY5D5+lQiQrk4JPqBTYyMgtgZ6jFLjcxzjaDSSsDdyTcGU9896aXGOBx0xQ%0AuM+3qaDuGdwx9KdkKxVupTHcWvOMykN78VeVgecA8Zzisq7eN7qMEFlVvmdT9ytIMTgcHPvi%0AqaAcW/u5PqRT898HIHem/dyoIJ9OwpUlBY7sZFNJMewoY46bj1xRnb37cc0053E54FNV3OCe%0AQT2NQylqSAnzG4+tHyYPODnoaEPB+YY6013GeW4PepsA/Iz1/ClJjGRk/WmbAyEq3y4pMsD6%0AjNMAUYYd1PXNPXnPzZApoOcY4+tJu2cEnOc1IyQkDpnj0oLFOTx796aSRkjI75pxf5sN8wqG%0ANIHwyn5scVCcHqST6iptodgeTkcCkaMZwvA/SmnbQTVyIH5cr1+vSkf5W3cjGOg60pBA6Ejo%0ADnrSMSoIIJ7/AEprUi1hrfL904PakO3pzzzQch+vBHrQPm4wM9OapoQnys2Bn3FLkdMnikPD%0AFSo4689qQ/6wdBx1pDsS9emD6jpTGbBwOmOTTTjnIINSAqWx1OKNA2FwMd+fanKfXJzwMcCm%0AksqthgTjoB0pA3yKW+pp2YiVH2kAkDHtSOzKQSPpjpTFIOQucD1ok52g4+go5SuYtCaIFDtb%0Ag9fTmpGeN8MZCoH8NVJflBweDjpQ4yuGOBjgevFJ00Q9dR7opYbTnupP+FNO0KB17n2poJ2A%0AbhxQ/KZJI/lVqI79xQrHjr7Y4oIKrxnFG9SQOnfApFJEpUAYPt0FWkhXHhQw25x68UAFdu0k%0AdqFxtAGfbjpTR94HHGMe5qn5CHIHGM9M+vNPZQPvMQM5AFRDeAGzjBpRnnjJ+lS0mMeDuyiB%0AifTFPAHbOPWo4S6hwGHJ/GpA5U5HJ9ulS42AXIJ24PvnpSg84A57e9RsenXPoKR5MDdy2BgY%0AFAiTcSemMehrW05ibduV++cfpWOclAc4bPStCxnZInTBOHIz+ArWk0pakT2MSRTtK7RnPQGm%0ABSgYlck98VPJ8nyYxgcVWMmZTGc7u2aiRpEkQ5HAHSnMQAuATkdQaNvy8cn0HakxtA4JpJaD%0AYbgDjHPtUmOVA5x2pACHJwOfT1pXxsyWI57VRAxWGTxTQRvOFHuTQDg5HQ+1KCnPp796zdyx%0A2D/dHbpUe1hnjcPU9qezqnzdQB27mkON33eMUlcBBkuM9e+aUqCQVGcHPNIBgk/Nkj0pSTtI%0AGcYqrCI2xkhhz1FMzjIZehFTbSDjjgVS3M5ZmOSTjr0FUgZdUhlBAXH+1QwAPGAcc0iFXhXj%0AnHr0pQpzx074FJuwxpK8BlAIPAzQy7uSuR/OlYDKsQpOe4pxHGVAXBzilsBCq4l3KQB3qUse%0Air/vUBT14Cn070g4YnrjsKL9wHgnIPamu5WMtjv0UZzUnB7Z/GoZZUgTdISqkcd80LYRnuhk%0ALT7fL2tiOPsx7/4VoQyeamShXHBDCqNwxlWKVoyVDYEfdhjmrVrLG0AELAgfp7GqbGkWVJAI%0AyMHqO9SRgZ+6Dx3qKNRuGVBP44qUsuFx19RQmrg9hd53YGCMZBIpdjABGIOeoBpFbGCAM8/l%0ATd3I3cnqDjAqZWHEVV+cbcDuabMjbxggDOSSM8UMVDEZJwTn2pd3JK5x3NZosQk8hOfwpykL%0AkEknPQjkU0bySM9RTx82Bnmmt7CbG8kMTyB2NKin720bu4HNDKFXJHHp60BsA8U5baAh6yKx%0AIC5z70YYE7iAppABk5OOOKj5HCnjOSSay9CticMAOgwB1pjv8vC5/lUAkY9cYHrSg/IdtNRs%0AS5A2SOARTWfJK4OSM8Z4p+4HjPU8e9NkYA4zn0zTiSxAMABst6nFIwJyecegp2OOM5+tNJYH%0ArjPvVMVxCAPunGTyaQx5bOe3Jp4VduD6/pTTGEznNCGLjG7d16VLtG7t071GGzk7T9MUDKnP%0Ar69qEFiTHXg5/wA8UoiKnAIJ9aI5OMcfXvSsxLLtzWiRNyIgqM4wTSE7VHy9T19KkYjHzZ/G%0AmMi5CkMMnggdKViriv8AOA245NPcfuzlu2PpSNsEeVYNz6YNDMTDz1OBgUCBThR8vOOoFC4f%0Ah+B0z60yLiPBzxxinY7gZFNIAKBAoxwPSkUM24lufRaexy34UgAAxzk85q0IcQVPGacgAfcW%0Aye2KaG+UdaVVyAcf/WoEIwPY55xkdqAOCSMH60uMAgDA9KXIAYbfzqGxgYyucg1IAQoOTSAB%0AlIBGPrS4IABJA7UpMSE2/wAOGHHpSquVVQWA9AOtCsQM88elO3M3XI+gpJjHFNxB9Par9kg8%0AknPVv6CqCHr1q7aOqwnLAZOeTWlF+8Zz2MuTDbu3bkdarbR5m4DsRmrEmQOWzxmq0xwPlBJ7%0AAVckhodkpg469xQCDtI4qNWZiufvelOYlsDgkelZxXQpjlcsDjt0p5Y4xnkYwahkQsuGypDd%0AqXcWGOOvcdaoQ8sW5OBjpTUI5yTj1pgdYWIEgzn+I9KcjKVYjaeeuagoRzheD15wBS7lC5Bx%0A7mmSybM7cMcevFQXTgxqCD8x79qErgLPcseI2KjuwHNNt3cOF3FgSOKg5Ck5Prx3qzariNnO%0AR2HtTaAslypOM8+lUN53Fh1PJ+tXASNxyPXms0NnnHJ5JxRFDZo2rKyAEgGpXypG79O9VbYD%0Aah+8RkDPpU4PPHOemDQ0A4nB+bGR7VDNciMFQV6d6kbb1Hc8CoLlTtZlxxw2RQlqIlhnSRMk%0AjIHPNKWOeTz6DqKzFZt3y8e/vV2BnbgkH+lNqwywucHA5Pp3pJWACqScn1HFM3uWddoXb3z1%0AqF9Qg+7E5mc9FQZ/Wko9hNkWoTkeVGjfNncfYCgOY5N/2Rg5HJjGVao2RfPHntukcEvj+AYw%0ABVmNvsxEcu7aAAsnb8abQ0yzbyFowwBUkY2ntTyxPQ9sgCkkXChuBj9aADwQR9PWriluTJ6k%0AjPjqew5xQV2qSzA/T1pRtZBlseopp5OF4OOx6Vm43KiyMsQwx36nGRUiucA4BGOtLgE7flHG%0AelJhScDAPbFZs0JFZVwASDjjikib94FXI4yeKePmABIyP84qosxa8KA8Y246c9afUhk5JcHk%0A49B3pM4OWbAx6dKAdmR0I6mnHazDd349qUkVFiktke/FRuCMBQRjqSOD9Kl2HOQDgD6Zp2wM%0APmyenU4rPZlborREsMd84prOTyrcHmnTqscR2MxzwM+v1qONAsCquCVXGRWuj2MhyZIGe3Pv%0ATiCxHJ/GkAIAPQ465oUMQM8f0qbagIzZYDkH1FNQ7xkZ69e9SHHAxz3oXcCTxj6VZIgYgYG4%0A5PUdajcknBycN9M1IgXkkknv7e9MTB3DrkkdaQyWIR5IIbPcD/GnYJyOcZ4zUQT5wwzkHnJq%0AVVO9Sx4z69DUjHrwSAcZ9B1puwnBOMnrzTcBSMZz6k05Bjn+HNbJE3AoCTk0khwBhvl54xSv%0A5iBii5ycnNLKWG1iq+59aWg7kW4tErYA55xTgSYFY8fUdqZK48gJ0yOSPrTGkfy9oJbPc9qq%0Awrk6kkA/dPXp0oHXjGeuM0iH90AOMDoacAd3oD6CpKFILLwMU0qRgD9KcRuXnkZpqIAeTnB/%0AvZFaLuQ2CBjGv15Jp3AxgdT0FG0AAAnn1pmw7txJ4ORg8CpY0SZ3Bh79xSfdJ469s0uFBPPX%0At6U7f8wwByPSoSAaSRwwwTTVYspO4k9OnSpA2OQDhqATvyoI9qJPQED5+XBwO/PWkXh3Gacy%0A71ww5ByOelKqkHhQM/hUdBhGSgCtyenJq/bMBGeR19PaqmerbRg9OKtWqfujkgc04fFoTLYz%0A2w+CSMntiq78PgnJwScelRPeHHyvk9iRVVp3J3bsuR2reWo0i8MqQM/XNGCWBHr+dRxEsoLD%0Ak+1KXZEPBJqY6Ax5KgA9TnpVG4vyJDHCTnuf8KivL7PyKzD39/SqsasQCxIz29KuwkWBu353%0A5Oe9TxOTKoTg55qsrHG3II7e5qzaSbnJO0cHFQ0yieR0WMbu54wKjuQrxL8wPPBx0pZyigFT%0Ank9aikfMMe1gDzzSTAYE2tnIwO5FPWd1XAwxPU+lQiUrLsI3cc8cU8fK4wBnHagZcR9wz6jn%0ANZzuVfg4GQMg9avoPlHPReAPrWW0il8FTw3GacAdjTiY+WAeMNzzRKCsB5KsO9Q28ixxgM21%0Aj7Uszh4gASSCecVL3AmifzFAJyQcEmlumUQkEtyCAD1qvCVVw23rTL9lIjwvGO9C3EQoQjev%0Ab61ahdcgrj5evNUwAEyVyOoNToT5eQuAPwqmNFqW7ih/1hQBhx/9ao0uYJG22kQeTrvK4A96%0AjaeGQ7GVnyehWnC7W3jKRjyh7jmi1iXcarATCGUZklB3N79qltL0RnyLk4KnAb1rNjl3XBLH%0AqcbvQ1cPlSYWcFXB+ZgPvUdbMOholgyrgAqT1HOacGQ44xz2FZ9rDDC52NuHQdeKu7wpwPyq%0A1sInVQCcknsCR0psiomQCCKcitt7+5JzmgZALYGDUvcaHBMvkDC4/OmiIjuCOtOAJDBc89v6%0A0wA7QrbsA8EVnOOhpFjix8ttvP04NUkj2qXxgg5UHmrnluM4BIzxzVeR1Fwo6AcEdjSAmHJy%0AowSaflM4zzjkVGJAVbaAW9DUmOTnIJ7CqEODDGOOvHrU28Bc9vemPtVBnv1zTNy/MFfJHt0r%0AN6hcr3EreWPuljwo/vGgEIqhRlsc84yahu5Z1UiGIMW75+6Pb3qeI7rePeCHVeSTVaom4EEt%0A7+hP8qVeOdvGOppSAvOFPfBNM8wMoIUhCeM8VNgHEg4OTt96duOCMjAHbgVEzAtjP1BoYE5O%0AOoxjNOwDuM9s9qhZwpOM5OTUnchs8/pVUx/NlWwMH5R3/GmBYjmyQUzk45qYBuu0/hxVH7xV%0AlXGD0q0cklstt9c0JAShxs+YA+9IvPBXoM03DE/dJ4p5OwEjOCKskfnHXjPT3pJWV9vpVeV2%0AEZcDIxnHpT1Ci3Q7ifem1oPqNVRjaoPBzyKGCkdgMegoYODk856DPSo3Z9gZVDMP4cUgLCEA%0AcMOvpUmA2MnJ6kVGiFo/n7mhwCBx1PNUkDH9FUA8HrQuExyAOpGM05cKi5H4YpGbByqn8ulX%0ApawhxG47v0A60ikAYYcc/wCTQ24kYbjqSaAxPb8qzmNCyFc7t2PamjDc8fnmkmUMm0Njjg0I%0AdpCqvI6n0rNDHKR0zS/MMVEP4sAjB5NO+4VBP0zQ9RIkDcl+CaejZOGGQepqF9pOD19Kczpw%0ACQBWY2Trsycn2qzCMJ1A56VTjUHbtIGeBip4VZlYnH3jVRmkxNM58EgscEjrnFOeMMuf4vpT%0AEY9SeT3oCncTtrUol+ZAAjdOOabc3RRSiH5iMH2qOefbH8vLAdxyKzHYsuSTgjIPrVpXJZKF%0Aw/API70fNweCMYyagWRg/wB4+pzVglSQAxyTnBFNoNxuxvOXe+Bg9KnhITlQeOwquxOOvI6j%0AtUsXyqB0yOnWk9gLkj/ukOQSBk4qtMRs2PhQOlV5JWDCNiuO3Heh1do/mBIPX3pKIXJEY7gA%0A2QBmnoQuGyuT7VCAARggccj/AOtUiON23aPb3oaBMtbv9EJVsNtPeqW0Ntzz3pWQvKTtxjuB%0ARtCscrg+xp2HsL8uVGckHJpythiSTg/nUTJtYOg3HHQUqq/UjbnsPWixNy2MOpYNgf3RVeUx%0AswQnGc45oBKEZ4IGPrUTAFmx+GOaIqwmyURBhksc9sGle3n2fupPQEYzUKIUC5HXtnGavRRl%0AgP4AR29aRS2K1vFMDmV2UAH7o5/A0fZ5X+ZV2jHJY8/WtEBYwFxnHFP2jdgtx6UXGZqWSogl%0AG4v/ABe9LIGDqrLuweMnHH1q+T0CqMDv6+1IyhwAwII9DRe+rFYS3aQAAQlFJyCz54q2EUZO%0ADuPpUKnACluPXtUikK3zdh37VSdyR6q23BGAeetPKHnazAE9M0zeAfmJAIxnHFTo2FG7v1qZ%0AWtcpCKuOQc55oYE8EnkjApTlR93P0pTyR6/lWbLQ35gjNnGOmapkgSFo/wCH72OjetSSQPcE%0AtLMdgByAcVEJGWTeoG0AAAH+HHpUu1houqgKg9yM1KAOvGR2zUSMjKg/XrSrhnxyR1PrT3Qu%0AokqMSc85Pb0pioSu0fdH54pztk8nBpq9PYe9X0IYyRTs4O0Hnr1qGCQtCuMsCcVPJ/qySBtx%0Az7Vn2U7K+xQzKeVOKVtAL5VT8u3r156U10QMCT39aTcFyWU9c470/O8Z29OnapsMCFAZgAPx%0ApNqg/KMA9MmgH5SWXP1HNNHAAxwaAHgZIbAI784xUAG9tgA6nHFTHABJ4HvVYAqCN3Wk1cCe%0AK3DLlpEUqex61Mwx8ucjoKqDAjBOCMgk4q2XQfd7jpihKwtbiRloywXBOOp5pxDPk/ePUZpu%0A7JIC9ePSl35yc+2a15QIJ4w0W0gAN15ojJWHpzu9akmbCDH97pUaFvJYE7juycCh3BDWY5JL%0Ae2KQxnOSwGT0zTlTa2Q31yacAQWJxkflSVymWIgQuOMH0prBVIO4ACliZSmDgfQ1DcNn5Afl%0AHUmrtpci42RvNwScgcgZ606PghckA9B1AqNAWXdtyAe3epYV6uDnk45oV2NkrLjpg/j0oVQT%0Ak8/3acGU5JAyevNQs5U5HAHSokCJgiAY4AHWgBDzgDsPeoVdn+YntT0JI6DNZ9Rjyy7dvAqN%0AgGboKUkFjwOnUUpIUnJ5xyAKNNxChVUbiTk+1BCyHaVDD060hyTxzx+dPBAI4Iz1xUPQoeoA%0AxzgjirC7edzYJ/2sVTVzuHTGakDer4+tQnfYGYDsQ2VOSeCRQJcAg5IH60BQBk9Ow7UwuNpA%0AOAR0rsE3oMurjdxjAzgkVXcZXB5x05qbbnb3x+VMKEL2Jzz61S0JIVyrcq23P40+Mup4OQ3c%0Aik2heVBHGfelVSB8+VHsKbYkrDnUtJwevOB3qRXAX5W4z0xURG3kEgd+f5Uh2qPvZGeCRSsG%0AwrKrTZLk45ANP8wfM559AKjJUkMSPy5NPWPDgZ+ZscU7AiNwVbIOAalABHKHIHOTSvGdxyeh%0A44poYRkfLnPB5pCGGR8gAjHQc5xUnDqTnnoeeahKjnBwCfzqUoEXawyuOD2plakbBiMKSOeB%0AnrU0ZBYBSQe+RUbH5SQcGkRjuPGQPXtQ72ETSEeWcZLetRblGFUlvbH6VIzEfeByT0FPgUyS%0AE4+Qc5NLoC1ZJDbgIZGVlyOB1q1GNx25JJ6knFIjZJHIX0p4VWy20fTpWbNCFywOQzA46E09%0AcsR1GO3enbAEB6AnHNPC8jgYzTYLzGs2SADyxwAPWhQVUk5XvVHVLgRzQBMZRtxx1rRLALkE%0AHPtmi1kiL3Y1eRzkHHBNPhkXeV3c44GaaWB4Ixx1NIAobmMDjimBY2l1AJAzzgDrUyrtxg8d%0AhmqySAY+X2I6VN5mBnBzTYx4D4+8SfQ02SVIkw5wAOx5NPWZCMjsMDjmq7wxCRnfHHPTGaze%0AxS8yMSNOCBG0adFBPP1qtG4SdQo3cZOe/rVhX4Kx/KMEkmq8knmviMcqCyjHLDvUlbFqNwtw%0AI8MITyvtmrW5FQ4OG65x3qlDKkqq6thg3Ct1H/1qtruc5KjI9/1qkrMhsjRUDccHP1pwdWZg%0AeMHGcUuxNv3Mn1BpHYQpmRlUYyeaq5JSmh3OzSzOy9oweDUlm67ApHzqePpSbvNIdQQv8PGK%0AiWOUSCWNgHz3HUelZvUothgM5b5h2Ap6vhgWPA7etRK/mHcYih9PSpFI242jA7mmgFGMMVJx%0AUc5IjUgAev8A9apN6hSMds1DMpYjI4I6elD0BBEVGOp7DJ602UgkkdR0yMVGWIYDn1+tPLAo%0AOmfc1HUtoEf5QDxk4/8A1VPI4jBAKljyDVfLEDK9D0z6UI27dnn19qtMlosLIXBPB9+1SoRs%0AA4PPeoIRucITjjpmpwwAGCMj0rRa7E2CXLQnjoRkD61WQFWdWwQx4x1qaZiwIJ6dPaoBuVvl%0A5JPQ96egIe6jJwcA0YOCGHPp60m5mY9PWnbT1BwfXFSUTW6/uzu+UduOoqKfa8hCjYBjnNSJ%0AxDnIbJ45qGQAzDbntx2qt1ci2pGn7tGAfJzwanRAyrxwCTTAq5zsxnsD1pyuUJGA3P0xUppD%0AJ9wU8lc7eneoQWLlSRuYc05W3YbGTnuKcwXeGPJzRLYSEjT5fXA5pxXK5AK4pygAAgA+/pSt%0A8xOaxsirkJGS43cH3pV+XsRxgkmnPEpwPQ54707bjHXpycZxQApj2hSo57jNRjdnCg8dDnmp%0AVBJznr7U9MR5556ZIqJbaARqFU4ZlJIyR6U9t+fkiDj1po4JBG7nvSnI+7GxHt2qENmCxZOO%0APcelQsMgcA1PMu6QgnbgcVWdSSvqOPl6V3RJYoyCCAMetNP3TjHPqKU7k6pyepzxQABJxgev%0APFN7gMZQD8meeue1KZiigZyD+PFDcMR2x+FIDk5J2+mRRYBAS/Izg9//AK1K2NufU4xSbSoB%0AXGR3FOUHbnO7nrnkU2FrCFQRt3c9dvTFKDjbgkhT0psY/eMWyFPQHtSyxg4ChlPp1zR1C2hZ%0ALhot4xu3YyR+lViSSM4689qt2yjym3cjOM5qu6bSwYgnOQPUGpQWIpSGOQowBjJ70Ry/KBtB%0A5xSGGST73K5qzBbPkMCCPpVdAsQcBiCCNxyMnNC7U/i5J6VNJaT7i2EPPY/yogtn275FOc9M%0A0dBCCISttQ9fUVcCpGojDDPUkjrUkKKnIQLxjNDKoByBz+OKm4AhO087j+opxkAJzxk9qiJO%0A3pg/TkUMu4A4HT1pWRSJlIZs7j6USNGkZLDgcnBpkbBSuCCM8VHcyReUzSRZxwAPWna4mZl2%0AzTMZGwpbJ+g7VpW2RaxAMSNg5JzisW6XgMc7jz16jtWrpTuYGjBDIp4weue1XJaEQ3LoYoOM%0AE44pQCSDnn3pAdoPIJzTlC/MSRk96zS0LuG/5t2VHOeKkSQsDucKM8kDrURWMJk9M03cEYjO%0AM8inZgTXG/y8ROynoTnp71XjhZw3mOeRzk9ac27Zzn5ucZ5qtLb5wS7FE5CtzUuNxp2H3bxr%0AhC4+Y4EYPWomYx3QIkAboMHJU0kZaINGkaIx6t3x6AVFKjPIrBiBjgevvRyiuydLjMwZyEkH%0A3uK1EuRLEVBUrwcqKzLc5AW4UkdA561oRoI0Cj7m3FJpXFZErbWUqQfQnpWXIsS3L7YnYAZU%0As2QTWk2AeTkDtVa7jMsKmMYffxg4oSuNkZugrgMcyD+EDpT4mEiMT94Hp6ZpqrJszIIkYdcD%0Akf4VCGP+tOQD8rEHp6Goa1GWEnTe0bNiTpz0NTq+GxknI61TeLzWw2HU9DipIoRGGT5wD0yc%0A0WBk+/J6cHpTJGXIAGePXpSYIBw3y98GmyDoFOcU2tARHuyDuxx29aepXb1IPJqMqXJ3Djpi%0AlxsXgnPvzRYoCw3eXnn09aeAAq88j24pqDLMc/N3yMU/5Q2CxP0oDckjkxIOQRj0pzSkMOQF%0AHPSozgKQp57n+lMypwRz+hq43JaLTsCjDGR69KrgxsRyefTvVkMRGQMY285qpGofO0kE9qoQ%0A/eEbaRwPWneapwAQccmoXBGBg7vpTgwBIxgHgk0mii3E6+Wy54z2qB2DSZJPPSjIVOCMemKY%0AWwCc8ntmgQ9nKDA6H1NNzliO5Pr1FJkk884HQ0Odi7uOBnIqNxE8JCnAHccmnCVWIHQHtVaC%0ARjtKDJbHJ/nUjLsOfXnin0F1J2mC/wAfal3AnHPHOah5Zhk4454/SlMgWYIR+nB/Goa0GTqy%0Alyc7vanbwcDHJ5P0piMCN2059/amDgc9PQ96zaGSiVdnByB+FKJkf+IAj1qFHLht64yeM96k%0A2oOSuTQ0BIrKA2w5PB+lIrKwyVJPsKga3EbtKCUZupPNShcqDhueeKzSKMQSf6RtBG4IMA9a%0AR0JYEtnJ49PpUNvmacSsuQVOzI7VaI2c9Gz07Gu96Mhaq5AwywwMY9adsYLnA9PwoIKtlQST%0Az1p45J3HnHUCkxogPocg/wBKk+zb13Fs+hIocc5XJqeJP3fOMnnrQ2Mi+zAKTuJAGelQPGGb%0A5lzjt3NaO0MpXHVcfSqwjUMSpOfrnFJMLFfavTJweOtIYiAWycjoM9quPbLtZy5OOlQZQ4Vf%0AlPpVJgTW+PJIGcBuc96juRtZWAHzfpU0ClUOBkg4xTpE8wdOR04/OknqNleKMyuyjhRyeOKu%0AjagC7cAdxxUMA8lcE/MQc1KWyAc8Hmi+ohNqsAChGT1pAgG1V4JOfxpwbPP5+1OyMnOSSOKQ%0AdBAoAIPyk0jDHOTt7gUoGMNzjHSlYdPl4xTSJG7gwGc8jp70bSV7jB708QqCrYGcYxmmliGA%0AAJPalcaCMDbyTke3WklMexycKAuCaUKwXcz59Peqt47MY0/hOSQP0zVLVg2Zsy+YVlZSFxhe%0A52jvV7SnCRvEoHHzCs+9Y+S3knbtGFz3q7ow3ZY8Fl5Fay+Eyi/eNLcxGCmD/OkXG4Bhg571%0AIwUj5ePw71EImPPHr161kak2FIww47Y9aYxTPC5NNU8+pznk00So0jqAflbkevFJASEHoBwa%0AaBlslSM+9SAgjnIzzz6VGcrgHvzS0GOA3EZCkevfFHlJ/dGR3NKgyowcDPU9CKcAuTlgKi9g%0AY0R4UqABmpIiQoBx6Zpp+TBPb2zRuAKtv68jihMCVnZjx0qCW7gQY3Df2C8mnSYxx8ysORis%0A8m3tmwkW5yeAOgqrIl3RJcu7DcdsaEZC55NQ2rgIEkOQ3B54zUdwzOSQQSOue1QW2Ii28ZXd%0AhgO3uKSQGgqyW7sYwXT+6Tn8qlFwAQGicZ5OaWKSIj5JN6nvnNK0uIv3GWbONuelLRbg9CVS%0ArfMQB7N3pj4Z8DuO5p6tuiUYA74pjgB8hSTg80X0GiFudwI56ZzTlULx0/GlLbsg/KM9KQuo%0AYjcP+BUFC8Y4HPr6UJlmGOD7mo3cHJ3Z+gpUkOc9Sf1phYmYEZUgAH3pgXnJI5HQUskkQI2g%0AgnuR0pAcE4bcfenqSWAx2heOn5VCNoB+brzilTlTv5wM0xmcYyoxj1qrgP6gHbRvfAPQjsR0%0AphbHOenWnGQ8EHnHBodwHBCf/wBVNZAwYqeRSGRtvfinKSRxxxkcVnewxz8FV2npTJMkcYxj%0AmnK/BbOR2yaZuHJHY9BSuxWHQgRhQccHmpZeTjj6k1ChBlALAdCM1LOwKMBnIOKq1xPcmwsY%0AbpyOppOGbByBionkCvswC3cnoKWOXzUBQHoM+1Q9ARKOGGOw9aVj8o5pGkBG0Lnt9KduXJ7i%0As29ShoXPAyB2Apw4OG/n1pm4g5w3HTFDSFTyOg7daQyXzAfY0uUP8RH0FRKC4zggimiT+7Iy%0A+oANEYWYrmFFNvuV3t8u3AHuKsyZ34XGTzyM1nphJc4YBOmB39a0AyyNuVh7gV3TST0M47Bu%0ADfKcAj8KDtQbfLwcdc5zSOgwCcZB6imK4B28nPIrPoadRd+5DgEHPerC9Bwc45qAsm4YDdeT%0AnFTgoBxuyTzmgETKGHzgde3rUZjKyEAH5jTvmP8AFgH0pRk8hulADZYfMhZPXpVRE2uQQR/S%0ArwJx3z3oK5XBHQ5zjvQtgI44ikR3HknNBc5IHIxyT3p7ldvUn2pvBbI60IbA4OMEE9OlOCfO%0ACeRRjpn1/KnFkALKTkGhiAKW9gOmKSU4cnOPpTdzsQQcZ7Y6UpJ/j79hTAUFyu7kk9M9qevB%0AGRjFRwhkb75ANPlwW+ZiPwosBIAZOOg6Z96jcnPDfrQGJHrjv60kYI5YY/HpSaCwMAqtk4XG%0AeT0rKvbtZt0UR+VRtZx0P0qe5tbi53mSTGOEVGIBHqapzosSeVHyWAJ74rRJIzk2V3IIYDlc%0AYFWrGUwvnHyHhge1VfuOq4OAemcUqBlHGDnkA960kk0ZxujojMNuepPTHak2MYgw4Genc0y3%0AiEdvs3F8chiP0qTAOMA4/nWBuN254BGT0BqvESLuZcHD87vccYqWRmCu8a72VeB0z+NVrctv%0AYNkMADn+v50+gupc2hygc59CKcEG7lwx4wcUin5ueg6+9KpViTt2j86zfmUD/KAATz1pilQQ%0AfTvUjqQvGTketIAqnDZFK+gA2C3U/hUTPHDgyOo92P6VIfvfL93FMKK3ysFII5BFC0G9SCeS%0ACVBunCsM8q3b6VXRzuWOEfe6s3U/SrX2CFsMq7cnJPrUF3OtuyrbhGZeMZ6VTsyNgmTy2CAs%0AM8Ej1qsFUuQGyGOPQg9qljIWLc4yzZA5pJwBCjxJ35OaEmtg0FVUYlXO1umTwDV6G3jhVXUE%0Absc9wapBlkUxM5Dlcg+vtSia4hjAU4OceoFJ6jsapAxjGQO3rUTk7hjHI5JNV7a+eRtkgXdj%0AkdDVh2AYHkcdKnYaIlkBGQucDoRjFIuJHHy47+xp6tk+v15po+U4I/wp3KsGG/ukEHpinFQW%0AChWx2pqHBBIJ/GpSvpkHHrjNMRGG2AEYwfal6bckAHH1oAw2dwH405iCF4574FUhMEf5tu7a%0AT7dqMkp2bHQ45FIMEfdHpzShcH5eM+lOyYhhGAMgkk9jRvweM/QipcEIRgH1OajI64zntmky%0AhzBm3Nk89PaheWwT/hQXbK4xn3pynnaQCfr1/Cs2MNqgE4x9RTWDcjcRzUqt8uQPxFG4Oc4O%0Af881LbFYjcbjkk4B7CmtvkyHztHYD+dTN97AB9j603aU4yR9KOboKwzauN2AOOCTUyNiI+Xy%0AV6YqBWBbaV4PGM1LFIIwVOQTwB34qbhYHfCgsuSeuD0qaNy2V9DjjoKhY+Yqr5bDDc5pXIBO%0AATngip6ldCwsRO5lPAH3v6VG7YbPHI9eKRJ88qp542j+VIz7yfl2jHSlfqTZ3Ho3csfm96du%0ARScMRk9u9QrOYiMhj7gdKVJ1QEBymSTjHWmpWCxkRqsTlCN2V+c/WpUUQBgmME56/wAqopPL%0AHP14bJIHUgVOt4lwQqRsSXIJ6ba73FmaehMsgbJLDnvVWOcvetGpZVRMfjmrJCIDIw2471l5%0ARtRyhIDklRn+lJaplM1EITbn5ifWrG2NsYPXr71WQHIBOcVYRSMc5A7VHoUSI23gt+XShXJl%0AK7QF4xzzSc9AMnP50oQgDO3kUtAYYA3HsTzz1p+Ezy3Wow21uAR1wBTnY9TgdvSnrcfQXjGD%0A/wDWpDntgfpimMxYYA70mS7DA6HnNKwrjwQcKelBYYCg45qPIyMgkDnOKcmMjIzzxk9aaFcd%0AG+7AB45BJpwHdWwR1phHzHDc5p4QE4A5HXNMaEVvnOQB70+RW2KWwcnPBxihVOQWHWnA4yB0%0AznHpSd7qw0QhiinODnpz+VSFsDbsyPQGkOGwMHimS8I25Swxkds02riTHSBjE/ITAPI5xWGE%0AHmFl3EEnvyavXN5lCqIUyCM5zjiqkTCXoSETofU1pG6RlJ3Yn3mIxgpweeppAAQSMblOPp/n%0ANBeMMFOSx6mq6Ax3siycpMPvemKroQdJCQ8CsjZRlHy0/eBkbeg6d6raaiizRV6LlfyqxtJO%0ASBz71hpc3I5pQjBSpLSD5FHf/CqiRSSmQykJMOPkOcCn3MU0sg8uRkA4cnoR6UyMeRyTvXAD%0Avnv61onbcl6lqKMLGFYs2OcmpNu3kN19aEIwMdDz04NOYFQcDP4ZrGTuVaxHyeO+Og5pcbj0%0AycUrINuTz6UgBB3BeCPypDFK9lXABpjsMnIPWnOxOBkAelNx8/AP50th2HR85OMD9aSe2SQf%0AcGSc4Hr9ak+VcnPPr1pX24yM/rSuKxSuYFyAqEEDoR1+pqNfLaJsKQf61oE7l2ls8dx1qB0G%0AM4Xrj7tNMOUpwwAgo4wCMqT60ohmVCgYYI4JPBq4flG3jjsBSBCwx/SjmDlKyRy4+Y8j09Kt%0At91Sxw23n3ppDhcKc0bhsIyCQOaVykhEA446U4jIODg4z0pq/MAPX3xmnBAAM8qR25oAT5VP%0AzE+nWl3AEc8n8aaBH90KfxGaeT8pA7DrVXCwSDlTuzntjFIc9Dg8ceopQQuMHkjv0FPReMF1%0AyPUU7kiKQFHJ4p4CknpihiU/hz64pu8ENuGKQh5IK44Uj2qMqoGOcH0709TkNjgD26USEKPv%0ADpSKIxt4GMAH0pSQBzg4PrTdygg+ZnFOOCMhunOMUmULkiPG4YPHWgLyRuOT0+lMSQKOoA/r%0ATjkZ+bH1H8qjYkcd3YD1603IcDLYA9ulAlIYdCPpSlywB3EE/wCzQ+4rDBgyAg/hTwvGeM9i%0AOtIenB5z0xQhxgg5z3AqZMtIfjA6k9zTCCDu6k8EYqQ7v72MetNZffmpQDieOByeKaflUHIJ%0AppfgE5PGKcnKg8qOnSlsMc3zr82fy4pVIVQNwH1oUHgZyB696Qxkn+H8aSYM5u4naHy5Y1y0%0AfO3+9WjBJDcxpcqRhhnGOfxrN+YSpnCqmM9yP/rU6JJd+ISYm6lWyPxr1ZJWOeNzRlkSMFHY%0AgvwFFY03zzu0e/zByBt6VduGYRAyuCwXcQAfXtVVJPOBkXpnAPeimrK4S3NK2kaVUO9Nw657%0AGrrIQqnJC46+9Z8CjOMYbIJxWnncc5yB0zXPLc1TGhgMHHOM9KSSTK4UHGOR1pxAUnHHHTNI%0AuMAkD34p3EN2gAcnBFCup49B0xUqoCefpio8KjEDIJ9BQIVSM43Enp+FJsA4U5Jo8yTHTHOD%0ARkliWw3tmkMUnIIojGTnikAwpCjnr9KcwwAOD6gHrQOw84zgZGe5pdh4+YZHUCo/nHGN2OOt%0APC4GFUn1+tFwsO4UhWY5B9KFdFdiRn8OaYA28/0pN6rMTgnjBNOwiR23AFRjPp3qGdZAjAEK%0AenI4qYpvIwccflUEoURM0jtjrnPSlrcLaGc1rOZNrlghGSyjikba6BVAUE85HWtFrmFIsmQD%0A5eDurHlO2MBGwucOT1NbJ3M3ZCz7Ujd0TKqOOMGmyAyZXdwRlc0quQhUlipGMYpVfcVUjC5w%0ADjtT2M2y5ZXiQKILjjPQ1qZjIBTlfUHNc9OAH3l+FOQQOhq7pc8c8TMpO4Ahvm6/hUSXVGkZ%0APYlnjXc+/cqD3pI9uVDIVDdunHaoXCefznaBnr/nNTRyh5S+4hAP4sA0mMuRxeVHt2nrgYOe%0AKfIu8rkY9x1qtbyM7hCdy4zn1qVwQc7gQeMHtWb3LWwE7MdjngZpcY27s/nSgHA3kA9jRw2D%0Agk+npSYDGJOB60qsueePY07ChhnOB0puMsQrcjmkxocHDc54zzxRI20lFAJP6UgBjYDPGM9e%0AtVhIC+HYcmpGXDnYCdvuKiZFbk4o3I4XaQCCKYVKjCv39eaQyQKOx575oC4BIYj6UxSWz83O%0AOPangMAASRj1PWmhCbf3f4etNC9ADyeORSk4GO/QH0oBIbk8H070xoGRF43E4Pp0o3DcRuK/%0AQUgTqAv580gzzlTjpkGjQQBhgjJPA6U7K78Bt1RsGZ+QQD784oO1W2gE/wA6oCUucc8/QUID%0AhmHIHJzTRIcMG+TA69aazAxN86gY70bEjopVeMYJ4J5PpTyQGOMnNV7Qjy23N0PFS+eE4DAc%0AdqOoFnfxjHbuelUZpGJZSCOee4NStKvlMSuQPzqq8nmFuq46g1NgLalGVW2np1pVKjjqabbu%0AohwuCcckj9KeeeAcih+ZSegikFmBGMdakAHU8Z5IqujjeRkAdxVgEMSc5HYGoYxBj7zZoVsF%0AcnOehpCe+fpxSZC5IwD70dBDmBxnuRjjtSqrKRgZI4GD1pu8OMKckdRSbyGHOf6VBVibcuPm%0AGTjjmmeb0J7jpmmiVTn17U3eBjPXoc9qLCuSA7sEjgc0B1CAEHBP5VEZWXseneo2uAA3cg9e%0AlLlHcuI4XoOD3pxmC4BPOKqwXBYjgYNSNuLHaEI6DceaGhbmPIQ8wQxfIq4YetU5c3K4JYFc%0AKr46jrirVttL/MRwSM5zTTDJLcsEiDRtxx04r1L6nOiIJucs5IKgjb1pVjEqrsUkDgYOfxNa%0Alvp6KV3/ADHP3ewq2VULhFAzzgDFZuouhfJ3MuCOYzcx5AHBNaTDj5sU0IoxtHPfFG5tvJ+9%0A0qHrqVsNZgUYbQMDqKA5wAQM85zTo1G7aw4zzTACWJVSRnIx6UvIGBkyff2PSkLZPUkH3o8s%0A5BGRTmQ4HOe/NUxDsoG5BA7jNPIVVJ2kD0qBWwCT8xzkYqRjgYLE/WpsNMQEEMc/maUKu8YP%0AB75pEIKkbPz71Kq4GCoHuKBph5YBPfcM9aVyUA3jBcdc80pRg3POT2qBxh3fqOmPSlZhdEuS%0ASBtGM1XLkFwGHU8etWogAnIAOORVCcgs3p71ViWWfOLOihcEAZOaa25oWVduScHIzUDyEOMD%0ADABcgdfepFlba3O3nJ7E09LDM5t5YusSqoJXnvjvUaiUTq8gConAB7+9XZ5w2UyDzkBeapvL%0AJLkSgKpIAxVq7M3oN+cliep6kHtTQD02AEZzzUrAMmFOT/e7UkeV3kkDuSe1VfQiyuPjGQBI%0AoIPNMkXyZleMlcd17iplDSfeCkEfLt4NVrmR1DA9E6AevtSQ2W96OAwVSxAGc4xUlqUYkHBB%0A4c9qpW8iyhQD83celWBG0aFV2jd128ZqXpoUmXLfMdyVUfIBgZ64q0YyDwoyR1xVK3mIAaQj%0A5eGyKu7t6jbhg3IrF7ml1Yaflw3GM9ad90D5gT6UhAYYZgG/SlUKEzgA4/OoYwYEg4Az600o%0Ay9Rk9sdqMlcjPGKcknmnZu6DJzxRqtx6FcztvG0jHp3quQu/AGOeuKHZR8yv04x/WkDluWUc%0AdOxNVZk3JoCFZhgYGDippGITKAMcZ+tV4VbcSEHPBzU75K4wPoKlooIgSAfl6dCakZz5ijcM%0A/wA6igG6NmVQGB788U7BwB1+lLqMVnwexKjqajMwMYO4gj24pPVRwDx0pk5JRFYdDkcVVgBZ%0A33YkGAehqwFDDIOAenPWs/AU9eQcginRlkbMb4747GjlBXLZ+VgcfnUCys9wXOB6HtQrrn5t%0A4J46cGoVkWKXcDnJ+uBVJaEsurIBnPQ1BcoWjAZf4s5AqbcCBICQPTrUNxKCmzJLdsd6S30B%0A+ZHbswlIVQVJ6+nvVh1AIG7PBxx1qpGpSRSzkEHqO1WpJGeQbDwOo9ab3JQ2bKoApzn9KYNw%0AHGDnrQcZ2gY560q5QFeM9OO1ICWDp8uCc+mKklJ3fOSM9gM1Wjfy2IySD+FPkm3EHJbA9eaT%0A3uO9kI20biWwQeMVJGVG0ggEfex1qFmDucp1HB7U9dxPOBj0qWriuXckqMHHSkdlVS2VJ6Yp%0AgGQSD0xjFNYAIyDH1NSlcogLMz53AAEcDtVkqrcHgHqOuKo7eDkFqs/wbicZ688ihrsCfcc7%0AJAgIbvgd6crK/wAwQA56k1TaUs3QDnrS7yhB5XnBx2pcocxPNJtHy8nvUW0sPk6dyewpgZsH%0AGcn14z7VIkZbB247jJ/zxQ1Ya1AyhWHyg+/rTmkZznb+uKay/wB7r3AoLlj8sG4dM/5NFkGp%0Ada1hUZ8lMnnIXmnAIqkKF5HapZDuUFjg9siqxPyjCnAOcenvXVcgRgQQxWjPy5ORz6UCTgMe%0A3FK7BwSZMn19aLDTEJ5xg4NMJ24x29acGPUA8cZzSEFnBXgjrTSACUzsHLE96UOdgwCBgcim%0ArjbwCD0OeaA5EYIwfeiyAeX34IU4z97pQWXjI+ntTTvABwCe1ClhJl1zgetCSAdkFWAHfOPW%0AmHcf14P9Kedqk4UD0qMuCSdu70oSC5IrMVDY4x1p4ZXxjAPfnpUUaljjt1pzsA2AMH1osgJg%0A2COc7eeajkKh12/KCeRmkMjYwMY74rPlu3EpAxz/AHqpRE5WNFUJfgnd9OtUpuJuCSCeM9Kt%0AQzeZFvOFOPWs+4YFtx5zQwuPYsqFSevfrTOWBHXI6561AHByGPToc5qTPG0YyTSsF7jHj2TM%0AscOey7e1QAKkgWR+V5C9ecd6uPIijGTv7kHGKzXRVlLmMrubgY7f5NWtdCJaaksh8iLefnU9%0AFHXNNilBYYwexB4NQSHj5QeONgz9KUfLGoJBG3ggdasi73NJLoq3lkruHJwBVecszMOBu7dM%0AVWWJkKERsAR2Oab50vmjIO1ePmyc0krbDbb3LUMI85nZACRg5PQ1oNhlGTgDr7VnCZ44+EDM%0AxyDnHNTwvIAN2wE9V7VEk2UrLYsR3HlZ3x8DkNnqPWrsdypAcK3y9jxmsszMwCrjFSxT4Qqy%0AnHb6/Ss5JWLTLk12Y50GMjafwqVSxYleR2FULgh2TZyAOrVIrnG4DJAwOelZtX2KT7loyKZC%0AgAGR9eaQpggqxGegB61SSbZLvcZUHn/GrjSkoccj1A60NNbDVmVJSASuc89zTE2s33yenXtT%0A3YCZgPpyelN2FTuJXB6CqTdiHuWoOd4U845NPLLudCeQvUfSqsblJWAIxjv0pHkZZnK49CTy%0AKixSkOQAouSMDjA7e9SpkylBkrjsetQKxIDYxj8qkt5P9IIB6D060hp3LKLgYOfx6moJhu3A%0AqDj36ipRJxjP5VVkbLyBTg98UR7jkRLhicgjPQGnqNnRD/Oo43Plszcn61IrLnB2gn1atb30%0AJQ4H5fm6j3qNsbhkdaQpkEmTjqBmnGV0XBwO2KSQmKxw4O44xkZpoChfu5JPXPSmsSRu39uc%0A9ajjbCOTwo9KFsQycAsc4HvUoAVM8cfpVYu3y7Mc9xUoOQ2RyaGCFwG/i+Y07HcHOOlRDIXI%0AG6jJPyg8455pND2AvhssopzyI6qUDE4PJpOQD8uW9M1Ike5cjaGxSukNCKdnJxnPQc0oY7i2%0A7A+lAQlVYv8Al60ZDSBcY9cjNTcLF5NxRC2MdeD0plxgRYQDJHIzVdN0bERyFfbqKXaDkMdx%0AH1qBogKE7QxAPbPalfOwAkHngUBkJKjjjHNJt/hcE/Sq0EMkI2nnAx0oQfu+cj+lSbVjAPPI%0A575qPIcbx1J/GmMkQqH4P3elTxsjA4JyOOD2qsgZjggDnOc1OEye3uaiQ0KzqW4BJA/GnqGc%0AZCE/Q4qLlTlcemM0okB+8vP0pW0GXycKQCSPekQ7gCT1qSXG7BA5GajVcHI59+1dJJHIA2D1%0AFNVcoQp5xmpmj3McfkTxSBG5PJxzTT0FoVwGLYLYI/WpNpfuc98dqdvC9ep6E0rEAcc/Sk7j%0ARC25FwDu29M96VUzFgH+tEmCSOOB6U5cLGowuCO1BQoU4yWP40dF+n4VHu6fKcetP+V2J6Y6%0AnsaF2AUY3dRz7U3y/lAOAOgBFPf5UyNoA5NHIRZCd27jOaCRANpBIOOlOZe2cdOMVEJdj4Vc%0AnHQ81KJEYYLEP0GelGqGMkBAODnAzx2rMPL5BfB9a1m2ncSTkDnArOLFmGPvfw9qvmIaJoOL%0Ac5zkZqlNc/vRHsZjgdE4q9HLsjaNvmJ6HHHSq8gw2UILdCGoTXUduxVWVPMKiNifdcYpz75H%0A2xKFzkZHWntGoLOcO49R0NRCe4kxbrCUDDlj1FP0BCIrG4Vfvbep61JPEvLO+1MfdAyc05EE%0AS5C5OOQq9ar3I585vl4xtJ5NNNt3JsrFOJ3kuJCVLRqcEd8VagSOXzIpMqF+6c01NoxIBscc%0AkZ4IpoZ/tBkcHEhyB7VbdybDvMe0KHrFnBB6jntU+2GchosDd1BOKcSNxRhkeh7UNab4l2n5%0Al5GOM+1Q7FIJU3KYuoA4YDNEcbIu3bk9s1UW6mCkDfuXgqasxyzuoyirj8Dmk07CTHYIXB5P%0AY46UKM8gEY7dKezEnlkBPvSRYUrzkdCOuDUbFClsckZz0I5o2tvZ8HHoOtLIxKhQx46Yoibj%0AdnOTjOeam+mgWGgkIMM2D0GO9SI5Vjh254YBcZpCoUk4B9s9KPL3rnAxii90UN3KCVz3zkCn%0Ak/7ueoAqPYwGQODxyaAChxnnvSYWJH39C3HtzUTAKOQCenBp7Ou0HeeaaTxgMD7UILAhZMs2%0ASpHGTmnqyody7g2QRUWGX1znpmpcBMEkZFDKtoSvORlwOv40wOWdnOAW6gimsS52seB6Gn7c%0AryVyemKQxhQk88jtjpSbFDBsdP1oy0eN27OecVJtVjnknvVbEdSLgkHHOewoVYwTuDEZpMMr%0AEBh6ZxTwcvxwR0HrRdgI7K7cbhjringIVx07kUgXLE5H1NBBxksB+HakxWEBCnKr3445qUYa%0APBBpsYyQCMHsemKnwBjef1qWOxEdvYcH1pjRKG3Z4HSpmjIyT36jOaUnDDLY49c4pX7BYaiD%0AkPyMcCmcKMbsjpzStjdwASO+KU88Zzx6UXCwICCVDYUdj/OmiNlbkcdxUikZxznHWkcHkkMc%0A+h6Ur6gICd27Bp/mDaRxnuB1quSQR8xOB39KckpIbJx9BQ43FcEwRuBx7HqaCCTgkoPYZoRT%0AwCSf96pfncjA+VfelswSuR5AGCOvqaVYwUOH6dhT/LCZycjNSbcd9uPfrScirDEUH+EY7GhR%0Aj7zHAFPOFTIPU9KiD5fBYAAenWluGw5VRsE/MQOtKVU9c0bsp93A6elIA2PlUEUrlGg+SM7R%0Ak8CgLtQAkA5p20om5gNp7A00bSpIyOa67GdxCFQ46Z5NMJfYc5J4+lS9xnntUMsohAyCSeaC%0AWNYLgbz36U0kF+vtUM1394bOV6nNRveDzGBU7gOvtTtdiuSXExiHyryT3FMglZ5lXIIx3qOa%0ATzGHG3aOxpiu4lznHy5yOop2KTL0x2R5Y4Uc4NUmu3Hy5AGeOKbMrSf8tGPGOe1AXdgHkYyK%0AOg29RZJ5DGNzEH1z1pBNMBgvwOlQurFiofg9B0pUU7c55pg+5Ot+6OGKbjjoBUqXaNIhAI45%0A4qpKmwrwDnp7UoQsA2cAHkU7Im7Ld1dED92S2fvHHOKrhhhuSG9PSpdu9eOg4NMAI3EkFd2O%0AnNIdxc/Lknhe+KP3QOI8/KOSR39qkKbU7ZAzT0iywJIBPpUXSGMHIwrHnqPWogWyVyQO2atN%0ACiKxK5Kjn3qGSJdg3EnjP1FJDK8wkTYIgpDdWLYqnMECnMhlnHQgcDmr7WMDEuwZmK85PH4V%0AVMKjCKTjPU8E9q0iyZElvA2A4PykAsp9f6VBd28yStMACuAOvU5q5Fao0SyKMNg85qY23mKp%0AB+U/wnvSvZhujPt7pZmUTREScAnsDV0crwvX1bpWbNbOjb1fhscdMVbt4pWZQ0u5B0BHTHWn%0AJLdCTvoSFSX+ZVKDjnvUvlqEOwYwKUKARkkbuMAcUwEONpGQD3rO49mIItrDHFKEYZLLk+g7%0AU7YCCQcHODS7G2tlzwM/hU3ux3GEZHAGe3OTTHUjDlcfTvT1T5OT05zin+RgBixyPSh6AQYO%0A7cyMB6A1ICAvI4xxzUhgMqcOQAf60LBjlnJ4zilcZAWbgZwB0pjFuSzAg89MYqwUCrg4JIyP%0AYU9ocJnPU4x70XKsVThl7+3pmghh78danKZiyfekjQbhjJwe9CYuhXYscHBznt2qUDJx3A4z%0Azmplj3sRgAdaURgbgWOR6cUmwK6bSuclmzzmlQHBwAfYmpti8AEkgA81AsbB8hscZI7Yppph%0AtsPkCk52nB64pVY7QBwOpz3pFgOz72RjI596TyiMLuzn16UWEG1l5YZ9jTlODnapX0PUGhVc%0AAfOcHtSqFyQc555+lUxjsIDnq3XrTJOoULjNSZ3EYJ5IzTnxtVdox2qREIJD5IBx0FPyAAQf%0AlFCxFHyD82ce1OJG0npzjj1oAYZN3IAGR3pSQNp3devHWk2oi7uS2e9B4UOOo+YipdrjsNB2%0AscAZPPIp249AqDntSbGb5g+M9+9NCOh2FgygZ56mi3UCaNW3blGT6Y608sW+XAB6cd6YkgVR%0AwTj5utP84fe2/gKh7gNMGGBGBxznvTREC/HGeuR1qyjZOcDA6A0A784/DPalzMbRANvc9OKY%0Acs25S2OwPNPVdx3ZzzwDTvL2gKOhJxT06E6jUBz86n2BHepVyAcdehzQIckHvkjOehqRAOoA%0ABziobKIyXJxkgdOlMaP5sgjGcZAqxzt3LhcdRTGRdxOD1yee9F7Axm3C7cD5exHWmlGzgMAB%0A6LVhY/MVi2ML1FDRYYhccdaTZS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8501"/>
            <a:ext cx="3268311" cy="288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877"/>
            <a:ext cx="2520280" cy="354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64108" y="3356992"/>
            <a:ext cx="3316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М. ЧЮРЛЕНИС.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Фуга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 Из диптиха «Прелюд и фуга»</a:t>
            </a:r>
          </a:p>
        </p:txBody>
      </p:sp>
    </p:spTree>
    <p:extLst>
      <p:ext uri="{BB962C8B-B14F-4D97-AF65-F5344CB8AC3E}">
        <p14:creationId xmlns:p14="http://schemas.microsoft.com/office/powerpoint/2010/main" xmlns="" val="3275898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8" y="17463"/>
            <a:ext cx="9113837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76672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Arial"/>
              </a:rPr>
              <a:t>      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Цветомузыкальным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зрением обладал композитор А. Н. Скрябин. Он впервые в музыкальной практике ввел в симфоническую партитуру специальную партию света («Прометей»), что связано с обращением к цветному слуху. Идеи синтеза музыки, цвета и света получили дальнейшее развитие в XX 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2020 2021 уч.год\1 четверть\ЦИКЛ ЗАНЯТИЙ ЖИВОПИСЬ И ИЗО БИБЛИОТЕКА ГОРЬКОВА\скряби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861816" cy="540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3890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198</TotalTime>
  <Words>193</Words>
  <Application>Microsoft Office PowerPoint</Application>
  <PresentationFormat>Экран (4:3)</PresentationFormat>
  <Paragraphs>24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Аптека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user100</dc:creator>
  <cp:lastModifiedBy>Пользователь</cp:lastModifiedBy>
  <cp:revision>26</cp:revision>
  <dcterms:created xsi:type="dcterms:W3CDTF">2020-09-25T12:35:10Z</dcterms:created>
  <dcterms:modified xsi:type="dcterms:W3CDTF">2020-09-27T15:26:35Z</dcterms:modified>
</cp:coreProperties>
</file>