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8"/>
  </p:notesMasterIdLst>
  <p:sldIdLst>
    <p:sldId id="257" r:id="rId2"/>
    <p:sldId id="263" r:id="rId3"/>
    <p:sldId id="265" r:id="rId4"/>
    <p:sldId id="266" r:id="rId5"/>
    <p:sldId id="259" r:id="rId6"/>
    <p:sldId id="268" r:id="rId7"/>
    <p:sldId id="269" r:id="rId8"/>
    <p:sldId id="260" r:id="rId9"/>
    <p:sldId id="262" r:id="rId10"/>
    <p:sldId id="270" r:id="rId11"/>
    <p:sldId id="272" r:id="rId12"/>
    <p:sldId id="286" r:id="rId13"/>
    <p:sldId id="288" r:id="rId14"/>
    <p:sldId id="261" r:id="rId15"/>
    <p:sldId id="273" r:id="rId16"/>
    <p:sldId id="274" r:id="rId17"/>
    <p:sldId id="276" r:id="rId18"/>
    <p:sldId id="278" r:id="rId19"/>
    <p:sldId id="267" r:id="rId20"/>
    <p:sldId id="282" r:id="rId21"/>
    <p:sldId id="279" r:id="rId22"/>
    <p:sldId id="280" r:id="rId23"/>
    <p:sldId id="281" r:id="rId24"/>
    <p:sldId id="284" r:id="rId25"/>
    <p:sldId id="289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72266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>
      <p:cViewPr varScale="1">
        <p:scale>
          <a:sx n="67" d="100"/>
          <a:sy n="67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E77606-8D5D-41E7-8ACF-7985C1000F3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07739C9-A534-4F83-9783-3B25F773AC41}">
      <dgm:prSet phldrT="[Текст]" custT="1"/>
      <dgm:spPr>
        <a:solidFill>
          <a:srgbClr val="80F066">
            <a:alpha val="60000"/>
          </a:srgbClr>
        </a:solidFill>
      </dgm:spPr>
      <dgm:t>
        <a:bodyPr/>
        <a:lstStyle/>
        <a:p>
          <a:r>
            <a:rPr lang="ru-RU" sz="1800" b="1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Изучение и осмысление различных видов искусств </a:t>
          </a:r>
        </a:p>
        <a:p>
          <a:r>
            <a:rPr lang="ru-RU" sz="1800" b="0" dirty="0" smtClean="0">
              <a:solidFill>
                <a:schemeClr val="tx1"/>
              </a:solidFill>
            </a:rPr>
            <a:t>(литература, история, драматическое искусство, музыка, изобразительное  искусство)</a:t>
          </a:r>
          <a:endParaRPr lang="ru-RU" sz="1800" b="0" dirty="0">
            <a:solidFill>
              <a:schemeClr val="tx1"/>
            </a:solidFill>
          </a:endParaRPr>
        </a:p>
      </dgm:t>
    </dgm:pt>
    <dgm:pt modelId="{A68FDFF6-A993-4C8D-A7FD-700CFE89E6E6}" type="parTrans" cxnId="{0707F6BE-960B-418F-A74D-77D3924F5888}">
      <dgm:prSet/>
      <dgm:spPr/>
      <dgm:t>
        <a:bodyPr/>
        <a:lstStyle/>
        <a:p>
          <a:endParaRPr lang="ru-RU"/>
        </a:p>
      </dgm:t>
    </dgm:pt>
    <dgm:pt modelId="{6E687428-0F49-42CF-99B0-17386C735F39}" type="sibTrans" cxnId="{0707F6BE-960B-418F-A74D-77D3924F5888}">
      <dgm:prSet/>
      <dgm:spPr/>
      <dgm:t>
        <a:bodyPr/>
        <a:lstStyle/>
        <a:p>
          <a:endParaRPr lang="ru-RU"/>
        </a:p>
      </dgm:t>
    </dgm:pt>
    <dgm:pt modelId="{F01B2598-AFA6-4B7D-B483-F97E88B4FED4}">
      <dgm:prSet phldrT="[Текст]" custT="1"/>
      <dgm:spPr>
        <a:solidFill>
          <a:srgbClr val="80F066">
            <a:alpha val="60000"/>
          </a:srgb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Частая смена видов деятельности </a:t>
          </a:r>
          <a:r>
            <a:rPr lang="ru-RU" sz="1800" b="0" dirty="0" smtClean="0">
              <a:solidFill>
                <a:schemeClr val="tx1"/>
              </a:solidFill>
            </a:rPr>
            <a:t>(управление произвольным вниманием, тренировка памяти, воображения, слуха, различных групп мышц</a:t>
          </a:r>
          <a:r>
            <a:rPr lang="ru-RU" sz="1200" b="0" dirty="0" smtClean="0">
              <a:solidFill>
                <a:schemeClr val="tx1"/>
              </a:solidFill>
            </a:rPr>
            <a:t>)</a:t>
          </a:r>
          <a:endParaRPr lang="ru-RU" sz="1200" b="0" dirty="0">
            <a:solidFill>
              <a:schemeClr val="tx1"/>
            </a:solidFill>
          </a:endParaRPr>
        </a:p>
      </dgm:t>
    </dgm:pt>
    <dgm:pt modelId="{750EFA88-7677-4E24-959E-861A0C4294C5}" type="parTrans" cxnId="{C1607C86-CE02-454F-8DF9-E71B5DDABA95}">
      <dgm:prSet/>
      <dgm:spPr/>
      <dgm:t>
        <a:bodyPr/>
        <a:lstStyle/>
        <a:p>
          <a:endParaRPr lang="ru-RU"/>
        </a:p>
      </dgm:t>
    </dgm:pt>
    <dgm:pt modelId="{968DCB10-A6A6-4B26-BD01-647CDA90AEC7}" type="sibTrans" cxnId="{C1607C86-CE02-454F-8DF9-E71B5DDABA95}">
      <dgm:prSet/>
      <dgm:spPr/>
      <dgm:t>
        <a:bodyPr/>
        <a:lstStyle/>
        <a:p>
          <a:endParaRPr lang="ru-RU"/>
        </a:p>
      </dgm:t>
    </dgm:pt>
    <dgm:pt modelId="{382680C6-37A6-481D-8443-0320547F051F}">
      <dgm:prSet phldrT="[Текст]" custT="1"/>
      <dgm:spPr>
        <a:solidFill>
          <a:srgbClr val="80F066">
            <a:alpha val="60000"/>
          </a:srgb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Двигательная активность </a:t>
          </a:r>
        </a:p>
        <a:p>
          <a:r>
            <a:rPr lang="ru-RU" sz="1800" b="0" dirty="0" smtClean="0">
              <a:solidFill>
                <a:schemeClr val="tx1"/>
              </a:solidFill>
            </a:rPr>
            <a:t>(йога, пилатес, дыхательно-силовые тренинги, классический, народный, историко-бытовой танец, акробатика)</a:t>
          </a:r>
          <a:endParaRPr lang="ru-RU" sz="1800" b="0" dirty="0">
            <a:solidFill>
              <a:schemeClr val="tx1"/>
            </a:solidFill>
          </a:endParaRPr>
        </a:p>
      </dgm:t>
    </dgm:pt>
    <dgm:pt modelId="{5710F63E-6BE1-443F-90A6-86461A2081FE}" type="parTrans" cxnId="{09BDA13E-AD5B-4882-B33A-7B60340B5A88}">
      <dgm:prSet/>
      <dgm:spPr/>
      <dgm:t>
        <a:bodyPr/>
        <a:lstStyle/>
        <a:p>
          <a:endParaRPr lang="ru-RU"/>
        </a:p>
      </dgm:t>
    </dgm:pt>
    <dgm:pt modelId="{A93A92CF-D55D-49A3-9F5E-1541BA4ADE9A}" type="sibTrans" cxnId="{09BDA13E-AD5B-4882-B33A-7B60340B5A88}">
      <dgm:prSet/>
      <dgm:spPr/>
      <dgm:t>
        <a:bodyPr/>
        <a:lstStyle/>
        <a:p>
          <a:endParaRPr lang="ru-RU"/>
        </a:p>
      </dgm:t>
    </dgm:pt>
    <dgm:pt modelId="{5DD4BB95-E697-461E-B116-ED4F22470BFA}" type="pres">
      <dgm:prSet presAssocID="{F4E77606-8D5D-41E7-8ACF-7985C1000F3E}" presName="compositeShape" presStyleCnt="0">
        <dgm:presLayoutVars>
          <dgm:dir/>
          <dgm:resizeHandles/>
        </dgm:presLayoutVars>
      </dgm:prSet>
      <dgm:spPr/>
    </dgm:pt>
    <dgm:pt modelId="{C3F1A3B4-DD0C-4EF1-963A-1A73F2830A14}" type="pres">
      <dgm:prSet presAssocID="{F4E77606-8D5D-41E7-8ACF-7985C1000F3E}" presName="pyramid" presStyleLbl="node1" presStyleIdx="0" presStyleCnt="1" custLinFactNeighborX="11581" custLinFactNeighborY="-4286"/>
      <dgm:spPr>
        <a:gradFill flip="none" rotWithShape="1">
          <a:gsLst>
            <a:gs pos="81000">
              <a:srgbClr val="80F066"/>
            </a:gs>
            <a:gs pos="0">
              <a:srgbClr val="A6F8F8"/>
            </a:gs>
            <a:gs pos="100000">
              <a:srgbClr val="0CC503"/>
            </a:gs>
          </a:gsLst>
          <a:lin ang="5400000" scaled="1"/>
          <a:tileRect/>
        </a:gradFill>
      </dgm:spPr>
    </dgm:pt>
    <dgm:pt modelId="{E5004A8D-F00B-43AE-A832-EACA754094EF}" type="pres">
      <dgm:prSet presAssocID="{F4E77606-8D5D-41E7-8ACF-7985C1000F3E}" presName="theList" presStyleCnt="0"/>
      <dgm:spPr/>
    </dgm:pt>
    <dgm:pt modelId="{6B4DBB14-770F-4476-BFD1-3CF2717C4C0F}" type="pres">
      <dgm:prSet presAssocID="{907739C9-A534-4F83-9783-3B25F773AC41}" presName="aNode" presStyleLbl="fgAcc1" presStyleIdx="0" presStyleCnt="3" custScaleX="124177" custScaleY="172896" custLinFactY="-18228" custLinFactNeighborX="-9537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20B62-6047-44C5-9E59-1E5AFC905B2F}" type="pres">
      <dgm:prSet presAssocID="{907739C9-A534-4F83-9783-3B25F773AC41}" presName="aSpace" presStyleCnt="0"/>
      <dgm:spPr/>
    </dgm:pt>
    <dgm:pt modelId="{8B898483-4CE2-4A66-9703-583C30B17ED1}" type="pres">
      <dgm:prSet presAssocID="{F01B2598-AFA6-4B7D-B483-F97E88B4FED4}" presName="aNode" presStyleLbl="fgAcc1" presStyleIdx="1" presStyleCnt="3" custScaleX="135165" custScaleY="153290" custLinFactY="8018" custLinFactNeighborX="-5690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2B765-4AA3-4C6F-A319-0D08BBDFA59B}" type="pres">
      <dgm:prSet presAssocID="{F01B2598-AFA6-4B7D-B483-F97E88B4FED4}" presName="aSpace" presStyleCnt="0"/>
      <dgm:spPr/>
    </dgm:pt>
    <dgm:pt modelId="{6FBBAEA9-4F88-4C57-8CB6-6BD15F0BECEA}" type="pres">
      <dgm:prSet presAssocID="{382680C6-37A6-481D-8443-0320547F051F}" presName="aNode" presStyleLbl="fgAcc1" presStyleIdx="2" presStyleCnt="3" custScaleX="120676" custScaleY="185591" custLinFactY="24172" custLinFactNeighborX="1057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C8BBAA-F992-49EC-B51D-8709DC98EE2A}" type="pres">
      <dgm:prSet presAssocID="{382680C6-37A6-481D-8443-0320547F051F}" presName="aSpace" presStyleCnt="0"/>
      <dgm:spPr/>
    </dgm:pt>
  </dgm:ptLst>
  <dgm:cxnLst>
    <dgm:cxn modelId="{C1607C86-CE02-454F-8DF9-E71B5DDABA95}" srcId="{F4E77606-8D5D-41E7-8ACF-7985C1000F3E}" destId="{F01B2598-AFA6-4B7D-B483-F97E88B4FED4}" srcOrd="1" destOrd="0" parTransId="{750EFA88-7677-4E24-959E-861A0C4294C5}" sibTransId="{968DCB10-A6A6-4B26-BD01-647CDA90AEC7}"/>
    <dgm:cxn modelId="{09BDA13E-AD5B-4882-B33A-7B60340B5A88}" srcId="{F4E77606-8D5D-41E7-8ACF-7985C1000F3E}" destId="{382680C6-37A6-481D-8443-0320547F051F}" srcOrd="2" destOrd="0" parTransId="{5710F63E-6BE1-443F-90A6-86461A2081FE}" sibTransId="{A93A92CF-D55D-49A3-9F5E-1541BA4ADE9A}"/>
    <dgm:cxn modelId="{1B340FBD-041E-411E-BF69-5F029DC8FB2C}" type="presOf" srcId="{F01B2598-AFA6-4B7D-B483-F97E88B4FED4}" destId="{8B898483-4CE2-4A66-9703-583C30B17ED1}" srcOrd="0" destOrd="0" presId="urn:microsoft.com/office/officeart/2005/8/layout/pyramid2"/>
    <dgm:cxn modelId="{0707F6BE-960B-418F-A74D-77D3924F5888}" srcId="{F4E77606-8D5D-41E7-8ACF-7985C1000F3E}" destId="{907739C9-A534-4F83-9783-3B25F773AC41}" srcOrd="0" destOrd="0" parTransId="{A68FDFF6-A993-4C8D-A7FD-700CFE89E6E6}" sibTransId="{6E687428-0F49-42CF-99B0-17386C735F39}"/>
    <dgm:cxn modelId="{1680D400-4D2A-4269-B13D-BF7D53728DAB}" type="presOf" srcId="{907739C9-A534-4F83-9783-3B25F773AC41}" destId="{6B4DBB14-770F-4476-BFD1-3CF2717C4C0F}" srcOrd="0" destOrd="0" presId="urn:microsoft.com/office/officeart/2005/8/layout/pyramid2"/>
    <dgm:cxn modelId="{1E60D029-6F5F-40B0-910A-C4A81120B7C7}" type="presOf" srcId="{F4E77606-8D5D-41E7-8ACF-7985C1000F3E}" destId="{5DD4BB95-E697-461E-B116-ED4F22470BFA}" srcOrd="0" destOrd="0" presId="urn:microsoft.com/office/officeart/2005/8/layout/pyramid2"/>
    <dgm:cxn modelId="{7C5D4A4C-7317-41C1-A751-7A1A26B6EC7F}" type="presOf" srcId="{382680C6-37A6-481D-8443-0320547F051F}" destId="{6FBBAEA9-4F88-4C57-8CB6-6BD15F0BECEA}" srcOrd="0" destOrd="0" presId="urn:microsoft.com/office/officeart/2005/8/layout/pyramid2"/>
    <dgm:cxn modelId="{B0283AA5-83AE-43AD-955F-D4308F46D4DC}" type="presParOf" srcId="{5DD4BB95-E697-461E-B116-ED4F22470BFA}" destId="{C3F1A3B4-DD0C-4EF1-963A-1A73F2830A14}" srcOrd="0" destOrd="0" presId="urn:microsoft.com/office/officeart/2005/8/layout/pyramid2"/>
    <dgm:cxn modelId="{F3656242-FCCC-45CC-89AB-B2D601B8D568}" type="presParOf" srcId="{5DD4BB95-E697-461E-B116-ED4F22470BFA}" destId="{E5004A8D-F00B-43AE-A832-EACA754094EF}" srcOrd="1" destOrd="0" presId="urn:microsoft.com/office/officeart/2005/8/layout/pyramid2"/>
    <dgm:cxn modelId="{52137058-182F-4A8C-9DF7-B9F9582A9430}" type="presParOf" srcId="{E5004A8D-F00B-43AE-A832-EACA754094EF}" destId="{6B4DBB14-770F-4476-BFD1-3CF2717C4C0F}" srcOrd="0" destOrd="0" presId="urn:microsoft.com/office/officeart/2005/8/layout/pyramid2"/>
    <dgm:cxn modelId="{C20B48A4-527D-48D6-8283-77564F4598F4}" type="presParOf" srcId="{E5004A8D-F00B-43AE-A832-EACA754094EF}" destId="{8F020B62-6047-44C5-9E59-1E5AFC905B2F}" srcOrd="1" destOrd="0" presId="urn:microsoft.com/office/officeart/2005/8/layout/pyramid2"/>
    <dgm:cxn modelId="{1370BC82-4D8A-4224-96C0-29E61FDC4BD3}" type="presParOf" srcId="{E5004A8D-F00B-43AE-A832-EACA754094EF}" destId="{8B898483-4CE2-4A66-9703-583C30B17ED1}" srcOrd="2" destOrd="0" presId="urn:microsoft.com/office/officeart/2005/8/layout/pyramid2"/>
    <dgm:cxn modelId="{4B0BD1A7-CDAF-47D1-92B3-973F056971A1}" type="presParOf" srcId="{E5004A8D-F00B-43AE-A832-EACA754094EF}" destId="{C8F2B765-4AA3-4C6F-A319-0D08BBDFA59B}" srcOrd="3" destOrd="0" presId="urn:microsoft.com/office/officeart/2005/8/layout/pyramid2"/>
    <dgm:cxn modelId="{18221174-ED93-43C3-81F2-0950A4B95CDB}" type="presParOf" srcId="{E5004A8D-F00B-43AE-A832-EACA754094EF}" destId="{6FBBAEA9-4F88-4C57-8CB6-6BD15F0BECEA}" srcOrd="4" destOrd="0" presId="urn:microsoft.com/office/officeart/2005/8/layout/pyramid2"/>
    <dgm:cxn modelId="{3E03CF71-D814-4F38-BDDF-06D4B0AAB7BE}" type="presParOf" srcId="{E5004A8D-F00B-43AE-A832-EACA754094EF}" destId="{15C8BBAA-F992-49EC-B51D-8709DC98EE2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049855-7370-4386-A9E1-167D5AACC90F}" type="doc">
      <dgm:prSet loTypeId="urn:microsoft.com/office/officeart/2005/8/layout/cycle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F1B8EC-6FA6-4DD6-B980-B5EE5B1365BB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ngle"/>
        </a:sp3d>
      </dgm:spPr>
      <dgm:t>
        <a:bodyPr/>
        <a:lstStyle/>
        <a:p>
          <a:pPr rtl="0"/>
          <a:r>
            <a:rPr lang="ru-RU" sz="3200" b="1" i="0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Актерское мастерство</a:t>
          </a:r>
          <a:endParaRPr lang="ru-RU" sz="3200" b="1" i="0" dirty="0">
            <a:solidFill>
              <a:srgbClr val="0070C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1F52BB5-2242-4526-9491-F6FC622F8998}" type="parTrans" cxnId="{A88C6365-7E6D-4E6A-9957-AFD53042D5C1}">
      <dgm:prSet/>
      <dgm:spPr/>
      <dgm:t>
        <a:bodyPr/>
        <a:lstStyle/>
        <a:p>
          <a:endParaRPr lang="ru-RU"/>
        </a:p>
      </dgm:t>
    </dgm:pt>
    <dgm:pt modelId="{55EDCE47-2B82-44D4-854B-16FDCBC6C063}" type="sibTrans" cxnId="{A88C6365-7E6D-4E6A-9957-AFD53042D5C1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56861D12-46D6-48D8-AEC5-1B6AA0463861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1800" dirty="0" smtClean="0">
              <a:solidFill>
                <a:schemeClr val="accent6">
                  <a:lumMod val="50000"/>
                </a:schemeClr>
              </a:solidFill>
            </a:rPr>
            <a:t>Прикладные</a:t>
          </a:r>
          <a:r>
            <a:rPr lang="ru-RU" sz="1800" dirty="0" smtClean="0">
              <a:solidFill>
                <a:srgbClr val="FFFF00"/>
              </a:solidFill>
            </a:rPr>
            <a:t> 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</a:rPr>
            <a:t>театральные</a:t>
          </a:r>
          <a:r>
            <a:rPr lang="ru-RU" sz="1800" dirty="0" smtClean="0">
              <a:solidFill>
                <a:srgbClr val="FFFF00"/>
              </a:solidFill>
            </a:rPr>
            <a:t> 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</a:rPr>
            <a:t>искусства</a:t>
          </a:r>
          <a:r>
            <a:rPr lang="ru-RU" sz="1800" dirty="0" smtClean="0">
              <a:solidFill>
                <a:srgbClr val="FFFF00"/>
              </a:solidFill>
            </a:rPr>
            <a:t> </a:t>
          </a:r>
          <a:endParaRPr lang="ru-RU" sz="1800" dirty="0">
            <a:solidFill>
              <a:srgbClr val="FFFF00"/>
            </a:solidFill>
          </a:endParaRPr>
        </a:p>
      </dgm:t>
    </dgm:pt>
    <dgm:pt modelId="{FD70A8FC-FE7E-4D0D-BB96-5F606D39B23D}" type="parTrans" cxnId="{CEFC20D0-A0D8-4896-884B-7281BFDD1652}">
      <dgm:prSet/>
      <dgm:spPr/>
      <dgm:t>
        <a:bodyPr/>
        <a:lstStyle/>
        <a:p>
          <a:endParaRPr lang="ru-RU"/>
        </a:p>
      </dgm:t>
    </dgm:pt>
    <dgm:pt modelId="{D5C5D58E-8755-493E-8303-EFF3D0198BCE}" type="sibTrans" cxnId="{CEFC20D0-A0D8-4896-884B-7281BFDD1652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CD01F8F2-E468-4384-B21E-4EF5D8E075BC}">
      <dgm:prSet custT="1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rtl="0"/>
          <a:r>
            <a:rPr lang="ru-RU" sz="2800" dirty="0" smtClean="0">
              <a:solidFill>
                <a:srgbClr val="00B050"/>
              </a:solidFill>
            </a:rPr>
            <a:t>Сцени</a:t>
          </a:r>
          <a:r>
            <a:rPr lang="ru-RU" sz="2800" b="0" dirty="0" smtClean="0">
              <a:solidFill>
                <a:srgbClr val="00B050"/>
              </a:solidFill>
            </a:rPr>
            <a:t>ческа</a:t>
          </a:r>
          <a:r>
            <a:rPr lang="ru-RU" sz="2800" dirty="0" smtClean="0">
              <a:solidFill>
                <a:srgbClr val="00B050"/>
              </a:solidFill>
            </a:rPr>
            <a:t>я  речь</a:t>
          </a:r>
          <a:endParaRPr lang="ru-RU" sz="2800" dirty="0">
            <a:solidFill>
              <a:srgbClr val="00B050"/>
            </a:solidFill>
          </a:endParaRPr>
        </a:p>
      </dgm:t>
    </dgm:pt>
    <dgm:pt modelId="{2A169FA2-C3B4-4104-B15A-2F920D01E753}" type="parTrans" cxnId="{7245312D-AA4D-4CD8-9CD9-24B9D7BD0E67}">
      <dgm:prSet/>
      <dgm:spPr/>
      <dgm:t>
        <a:bodyPr/>
        <a:lstStyle/>
        <a:p>
          <a:endParaRPr lang="ru-RU"/>
        </a:p>
      </dgm:t>
    </dgm:pt>
    <dgm:pt modelId="{20E1D5E7-0849-400A-8FB2-1F75626901ED}" type="sibTrans" cxnId="{7245312D-AA4D-4CD8-9CD9-24B9D7BD0E67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94945713-B0B7-4D59-B587-B69326A1BBD7}">
      <dgm:prSet custT="1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rtl="0"/>
          <a:r>
            <a:rPr lang="ru-RU" sz="2800" b="1" dirty="0" err="1" smtClean="0">
              <a:solidFill>
                <a:srgbClr val="FF0000"/>
              </a:solidFill>
            </a:rPr>
            <a:t>Хореогафия</a:t>
          </a:r>
          <a:endParaRPr lang="ru-RU" sz="2800" b="1" dirty="0">
            <a:solidFill>
              <a:srgbClr val="FF0000"/>
            </a:solidFill>
          </a:endParaRPr>
        </a:p>
      </dgm:t>
    </dgm:pt>
    <dgm:pt modelId="{7F9932E2-5E07-4517-8CEC-C87E4E93CAD2}" type="parTrans" cxnId="{B31B7ECA-DE9F-40EB-8ACA-83DA6283493E}">
      <dgm:prSet/>
      <dgm:spPr/>
      <dgm:t>
        <a:bodyPr/>
        <a:lstStyle/>
        <a:p>
          <a:endParaRPr lang="ru-RU"/>
        </a:p>
      </dgm:t>
    </dgm:pt>
    <dgm:pt modelId="{C587AE08-5EB7-4D78-BCBE-DFA870E406BC}" type="sibTrans" cxnId="{B31B7ECA-DE9F-40EB-8ACA-83DA6283493E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F1CEC9FA-6011-4B31-8368-2A217F71AD40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ru-RU" sz="2400" dirty="0" smtClean="0">
              <a:solidFill>
                <a:schemeClr val="accent5">
                  <a:lumMod val="50000"/>
                </a:schemeClr>
              </a:solidFill>
            </a:rPr>
            <a:t>Вокал</a:t>
          </a:r>
          <a:r>
            <a:rPr lang="ru-RU" sz="2400" dirty="0" smtClean="0">
              <a:solidFill>
                <a:srgbClr val="FFFF00"/>
              </a:solidFill>
            </a:rPr>
            <a:t> </a:t>
          </a:r>
          <a:endParaRPr lang="ru-RU" sz="2400" dirty="0">
            <a:solidFill>
              <a:srgbClr val="FFFF00"/>
            </a:solidFill>
          </a:endParaRPr>
        </a:p>
      </dgm:t>
    </dgm:pt>
    <dgm:pt modelId="{05C9F96F-F03B-4714-A799-278F37C53219}" type="parTrans" cxnId="{3D52AF75-276B-410C-BB25-3DF03197EACE}">
      <dgm:prSet/>
      <dgm:spPr/>
      <dgm:t>
        <a:bodyPr/>
        <a:lstStyle/>
        <a:p>
          <a:endParaRPr lang="ru-RU"/>
        </a:p>
      </dgm:t>
    </dgm:pt>
    <dgm:pt modelId="{C4A189D8-7558-4737-A2A9-A5F3D8958ADD}" type="sibTrans" cxnId="{3D52AF75-276B-410C-BB25-3DF03197EACE}">
      <dgm:prSet/>
      <dgm:spPr/>
      <dgm:t>
        <a:bodyPr/>
        <a:lstStyle/>
        <a:p>
          <a:endParaRPr lang="ru-RU"/>
        </a:p>
      </dgm:t>
    </dgm:pt>
    <dgm:pt modelId="{FF9BA4C7-8DE9-4DFA-875C-ADF218B3E145}">
      <dgm:prSet custT="1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ContrastingLeftFacing"/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rtl="0"/>
          <a:r>
            <a:rPr lang="ru-RU" sz="3200" b="1" dirty="0" smtClean="0">
              <a:solidFill>
                <a:srgbClr val="4200A4"/>
              </a:solidFill>
            </a:rPr>
            <a:t>Сценическое</a:t>
          </a:r>
          <a:r>
            <a:rPr lang="ru-RU" sz="3200" b="1" dirty="0" smtClean="0"/>
            <a:t> </a:t>
          </a:r>
          <a:r>
            <a:rPr lang="ru-RU" sz="3200" b="1" dirty="0" smtClean="0">
              <a:solidFill>
                <a:srgbClr val="4200A4"/>
              </a:solidFill>
            </a:rPr>
            <a:t>движение</a:t>
          </a:r>
          <a:endParaRPr lang="ru-RU" sz="2800" b="1" dirty="0">
            <a:solidFill>
              <a:srgbClr val="FF0000"/>
            </a:solidFill>
          </a:endParaRPr>
        </a:p>
      </dgm:t>
    </dgm:pt>
    <dgm:pt modelId="{F1751D72-DF75-4F86-A367-ED654D84F5D3}" type="parTrans" cxnId="{B884ADA2-2BD3-4E19-82C1-780C41A5C278}">
      <dgm:prSet/>
      <dgm:spPr/>
      <dgm:t>
        <a:bodyPr/>
        <a:lstStyle/>
        <a:p>
          <a:endParaRPr lang="ru-RU"/>
        </a:p>
      </dgm:t>
    </dgm:pt>
    <dgm:pt modelId="{41FB5060-E80D-4591-94A4-D7083C00E59D}" type="sibTrans" cxnId="{B884ADA2-2BD3-4E19-82C1-780C41A5C278}">
      <dgm:prSet/>
      <dgm:spPr/>
      <dgm:t>
        <a:bodyPr/>
        <a:lstStyle/>
        <a:p>
          <a:endParaRPr lang="ru-RU"/>
        </a:p>
      </dgm:t>
    </dgm:pt>
    <dgm:pt modelId="{51A46EFB-8688-4F6A-B6C8-B0FF9EB1A14B}" type="pres">
      <dgm:prSet presAssocID="{B7049855-7370-4386-A9E1-167D5AACC9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753C3C-6B98-4001-9EFE-544898201630}" type="pres">
      <dgm:prSet presAssocID="{D6F1B8EC-6FA6-4DD6-B980-B5EE5B1365BB}" presName="node" presStyleLbl="node1" presStyleIdx="0" presStyleCnt="6" custScaleX="250423" custScaleY="166438" custRadScaleRad="82479" custRadScaleInc="13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4B544-2BBE-40BA-9D7C-805CEC14877C}" type="pres">
      <dgm:prSet presAssocID="{D6F1B8EC-6FA6-4DD6-B980-B5EE5B1365BB}" presName="spNod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9E3B4E72-6737-44C7-B002-72B4EE03D7D5}" type="pres">
      <dgm:prSet presAssocID="{55EDCE47-2B82-44D4-854B-16FDCBC6C063}" presName="sibTrans" presStyleLbl="sibTrans1D1" presStyleIdx="0" presStyleCnt="6"/>
      <dgm:spPr/>
      <dgm:t>
        <a:bodyPr/>
        <a:lstStyle/>
        <a:p>
          <a:endParaRPr lang="ru-RU"/>
        </a:p>
      </dgm:t>
    </dgm:pt>
    <dgm:pt modelId="{AE8B5ADB-19C1-46BA-967E-4DC08F353CDD}" type="pres">
      <dgm:prSet presAssocID="{CD01F8F2-E468-4384-B21E-4EF5D8E075BC}" presName="node" presStyleLbl="node1" presStyleIdx="1" presStyleCnt="6" custScaleX="184619" custScaleY="142236" custRadScaleRad="112234" custRadScaleInc="111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2CD5C-0339-42B6-911F-727B58DC882F}" type="pres">
      <dgm:prSet presAssocID="{CD01F8F2-E468-4384-B21E-4EF5D8E075BC}" presName="spNod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9FAEBC66-828C-4114-BFAF-0EE3CA6196C3}" type="pres">
      <dgm:prSet presAssocID="{20E1D5E7-0849-400A-8FB2-1F75626901ED}" presName="sibTrans" presStyleLbl="sibTrans1D1" presStyleIdx="1" presStyleCnt="6"/>
      <dgm:spPr/>
      <dgm:t>
        <a:bodyPr/>
        <a:lstStyle/>
        <a:p>
          <a:endParaRPr lang="ru-RU"/>
        </a:p>
      </dgm:t>
    </dgm:pt>
    <dgm:pt modelId="{0B420B04-383D-46B4-8054-642CC138153F}" type="pres">
      <dgm:prSet presAssocID="{F1CEC9FA-6011-4B31-8368-2A217F71AD4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1F0AB-77E0-4AB2-8CFE-7E7B8DBF0047}" type="pres">
      <dgm:prSet presAssocID="{F1CEC9FA-6011-4B31-8368-2A217F71AD40}" presName="spNode" presStyleCnt="0"/>
      <dgm:spPr/>
    </dgm:pt>
    <dgm:pt modelId="{6DFCEC39-EFD9-4832-873B-188990C6D850}" type="pres">
      <dgm:prSet presAssocID="{C4A189D8-7558-4737-A2A9-A5F3D8958ADD}" presName="sibTrans" presStyleLbl="sibTrans1D1" presStyleIdx="2" presStyleCnt="6"/>
      <dgm:spPr/>
      <dgm:t>
        <a:bodyPr/>
        <a:lstStyle/>
        <a:p>
          <a:endParaRPr lang="ru-RU"/>
        </a:p>
      </dgm:t>
    </dgm:pt>
    <dgm:pt modelId="{56FA4D8D-5FCF-456A-8C10-145E729659A6}" type="pres">
      <dgm:prSet presAssocID="{56861D12-46D6-48D8-AEC5-1B6AA0463861}" presName="node" presStyleLbl="node1" presStyleIdx="3" presStyleCnt="6" custScaleX="240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08D0B-F3BC-4A2E-8206-3DCACBBCA519}" type="pres">
      <dgm:prSet presAssocID="{56861D12-46D6-48D8-AEC5-1B6AA0463861}" presName="spNod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365882C0-C077-4927-AF03-F2F588C03AF9}" type="pres">
      <dgm:prSet presAssocID="{D5C5D58E-8755-493E-8303-EFF3D0198BCE}" presName="sibTrans" presStyleLbl="sibTrans1D1" presStyleIdx="3" presStyleCnt="6"/>
      <dgm:spPr/>
      <dgm:t>
        <a:bodyPr/>
        <a:lstStyle/>
        <a:p>
          <a:endParaRPr lang="ru-RU"/>
        </a:p>
      </dgm:t>
    </dgm:pt>
    <dgm:pt modelId="{A269B7AE-D7E8-40D2-AF3D-2749C5B45DB2}" type="pres">
      <dgm:prSet presAssocID="{94945713-B0B7-4D59-B587-B69326A1BBD7}" presName="node" presStyleLbl="node1" presStyleIdx="4" presStyleCnt="6" custScaleX="182451" custScaleY="142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FED65-F969-4F5C-B868-D680320A14D7}" type="pres">
      <dgm:prSet presAssocID="{94945713-B0B7-4D59-B587-B69326A1BBD7}" presName="spNod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2E51011E-775C-46AF-99FC-CC6ED9DE8D61}" type="pres">
      <dgm:prSet presAssocID="{C587AE08-5EB7-4D78-BCBE-DFA870E406BC}" presName="sibTrans" presStyleLbl="sibTrans1D1" presStyleIdx="4" presStyleCnt="6"/>
      <dgm:spPr/>
      <dgm:t>
        <a:bodyPr/>
        <a:lstStyle/>
        <a:p>
          <a:endParaRPr lang="ru-RU"/>
        </a:p>
      </dgm:t>
    </dgm:pt>
    <dgm:pt modelId="{8258E914-897C-440A-9E58-D3AB9C0C4E74}" type="pres">
      <dgm:prSet presAssocID="{FF9BA4C7-8DE9-4DFA-875C-ADF218B3E145}" presName="node" presStyleLbl="node1" presStyleIdx="5" presStyleCnt="6" custScaleX="224814" custScaleY="153382" custRadScaleRad="122489" custRadScaleInc="-95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9C6F1-7D47-4AE7-82B9-565A76A6846D}" type="pres">
      <dgm:prSet presAssocID="{FF9BA4C7-8DE9-4DFA-875C-ADF218B3E145}" presName="spNode" presStyleCnt="0"/>
      <dgm:spPr/>
    </dgm:pt>
    <dgm:pt modelId="{1F779367-82CD-487A-8A2D-FFE9A62A3A9E}" type="pres">
      <dgm:prSet presAssocID="{41FB5060-E80D-4591-94A4-D7083C00E59D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A52AE1B1-3227-4931-9ED9-CA30E92FDE45}" type="presOf" srcId="{B7049855-7370-4386-A9E1-167D5AACC90F}" destId="{51A46EFB-8688-4F6A-B6C8-B0FF9EB1A14B}" srcOrd="0" destOrd="0" presId="urn:microsoft.com/office/officeart/2005/8/layout/cycle6"/>
    <dgm:cxn modelId="{81E33E7B-451B-4DCC-84FD-498515017EBF}" type="presOf" srcId="{C587AE08-5EB7-4D78-BCBE-DFA870E406BC}" destId="{2E51011E-775C-46AF-99FC-CC6ED9DE8D61}" srcOrd="0" destOrd="0" presId="urn:microsoft.com/office/officeart/2005/8/layout/cycle6"/>
    <dgm:cxn modelId="{D712E448-C4CB-47C4-BBBE-5A5A871B0412}" type="presOf" srcId="{20E1D5E7-0849-400A-8FB2-1F75626901ED}" destId="{9FAEBC66-828C-4114-BFAF-0EE3CA6196C3}" srcOrd="0" destOrd="0" presId="urn:microsoft.com/office/officeart/2005/8/layout/cycle6"/>
    <dgm:cxn modelId="{E3FEB767-250E-4E26-9C2B-07C8813FF5F1}" type="presOf" srcId="{C4A189D8-7558-4737-A2A9-A5F3D8958ADD}" destId="{6DFCEC39-EFD9-4832-873B-188990C6D850}" srcOrd="0" destOrd="0" presId="urn:microsoft.com/office/officeart/2005/8/layout/cycle6"/>
    <dgm:cxn modelId="{C2E9CCE5-D9DB-4B8E-B470-E60656A52CD0}" type="presOf" srcId="{55EDCE47-2B82-44D4-854B-16FDCBC6C063}" destId="{9E3B4E72-6737-44C7-B002-72B4EE03D7D5}" srcOrd="0" destOrd="0" presId="urn:microsoft.com/office/officeart/2005/8/layout/cycle6"/>
    <dgm:cxn modelId="{3D52AF75-276B-410C-BB25-3DF03197EACE}" srcId="{B7049855-7370-4386-A9E1-167D5AACC90F}" destId="{F1CEC9FA-6011-4B31-8368-2A217F71AD40}" srcOrd="2" destOrd="0" parTransId="{05C9F96F-F03B-4714-A799-278F37C53219}" sibTransId="{C4A189D8-7558-4737-A2A9-A5F3D8958ADD}"/>
    <dgm:cxn modelId="{B31B7ECA-DE9F-40EB-8ACA-83DA6283493E}" srcId="{B7049855-7370-4386-A9E1-167D5AACC90F}" destId="{94945713-B0B7-4D59-B587-B69326A1BBD7}" srcOrd="4" destOrd="0" parTransId="{7F9932E2-5E07-4517-8CEC-C87E4E93CAD2}" sibTransId="{C587AE08-5EB7-4D78-BCBE-DFA870E406BC}"/>
    <dgm:cxn modelId="{5CDDE261-9C7C-4104-ABF8-B664799EEA87}" type="presOf" srcId="{F1CEC9FA-6011-4B31-8368-2A217F71AD40}" destId="{0B420B04-383D-46B4-8054-642CC138153F}" srcOrd="0" destOrd="0" presId="urn:microsoft.com/office/officeart/2005/8/layout/cycle6"/>
    <dgm:cxn modelId="{00A5503F-00E3-475D-BADC-7711C889DB40}" type="presOf" srcId="{CD01F8F2-E468-4384-B21E-4EF5D8E075BC}" destId="{AE8B5ADB-19C1-46BA-967E-4DC08F353CDD}" srcOrd="0" destOrd="0" presId="urn:microsoft.com/office/officeart/2005/8/layout/cycle6"/>
    <dgm:cxn modelId="{381ACE2B-B61D-4BEE-AB9C-86A3D92EA837}" type="presOf" srcId="{FF9BA4C7-8DE9-4DFA-875C-ADF218B3E145}" destId="{8258E914-897C-440A-9E58-D3AB9C0C4E74}" srcOrd="0" destOrd="0" presId="urn:microsoft.com/office/officeart/2005/8/layout/cycle6"/>
    <dgm:cxn modelId="{5BD6B8AF-D4C6-4074-BD47-D21B1178EFFD}" type="presOf" srcId="{41FB5060-E80D-4591-94A4-D7083C00E59D}" destId="{1F779367-82CD-487A-8A2D-FFE9A62A3A9E}" srcOrd="0" destOrd="0" presId="urn:microsoft.com/office/officeart/2005/8/layout/cycle6"/>
    <dgm:cxn modelId="{A88C6365-7E6D-4E6A-9957-AFD53042D5C1}" srcId="{B7049855-7370-4386-A9E1-167D5AACC90F}" destId="{D6F1B8EC-6FA6-4DD6-B980-B5EE5B1365BB}" srcOrd="0" destOrd="0" parTransId="{E1F52BB5-2242-4526-9491-F6FC622F8998}" sibTransId="{55EDCE47-2B82-44D4-854B-16FDCBC6C063}"/>
    <dgm:cxn modelId="{07EECD14-1561-448D-85F5-125B64F0A461}" type="presOf" srcId="{56861D12-46D6-48D8-AEC5-1B6AA0463861}" destId="{56FA4D8D-5FCF-456A-8C10-145E729659A6}" srcOrd="0" destOrd="0" presId="urn:microsoft.com/office/officeart/2005/8/layout/cycle6"/>
    <dgm:cxn modelId="{32B0CDCC-188E-45B7-9777-E7326A7E2A07}" type="presOf" srcId="{94945713-B0B7-4D59-B587-B69326A1BBD7}" destId="{A269B7AE-D7E8-40D2-AF3D-2749C5B45DB2}" srcOrd="0" destOrd="0" presId="urn:microsoft.com/office/officeart/2005/8/layout/cycle6"/>
    <dgm:cxn modelId="{6A08E6C5-5229-45E2-BD1B-BCDCB9C21EBD}" type="presOf" srcId="{D6F1B8EC-6FA6-4DD6-B980-B5EE5B1365BB}" destId="{84753C3C-6B98-4001-9EFE-544898201630}" srcOrd="0" destOrd="0" presId="urn:microsoft.com/office/officeart/2005/8/layout/cycle6"/>
    <dgm:cxn modelId="{99356A7A-496C-42E5-AFCA-01CD4460D757}" type="presOf" srcId="{D5C5D58E-8755-493E-8303-EFF3D0198BCE}" destId="{365882C0-C077-4927-AF03-F2F588C03AF9}" srcOrd="0" destOrd="0" presId="urn:microsoft.com/office/officeart/2005/8/layout/cycle6"/>
    <dgm:cxn modelId="{7245312D-AA4D-4CD8-9CD9-24B9D7BD0E67}" srcId="{B7049855-7370-4386-A9E1-167D5AACC90F}" destId="{CD01F8F2-E468-4384-B21E-4EF5D8E075BC}" srcOrd="1" destOrd="0" parTransId="{2A169FA2-C3B4-4104-B15A-2F920D01E753}" sibTransId="{20E1D5E7-0849-400A-8FB2-1F75626901ED}"/>
    <dgm:cxn modelId="{B884ADA2-2BD3-4E19-82C1-780C41A5C278}" srcId="{B7049855-7370-4386-A9E1-167D5AACC90F}" destId="{FF9BA4C7-8DE9-4DFA-875C-ADF218B3E145}" srcOrd="5" destOrd="0" parTransId="{F1751D72-DF75-4F86-A367-ED654D84F5D3}" sibTransId="{41FB5060-E80D-4591-94A4-D7083C00E59D}"/>
    <dgm:cxn modelId="{CEFC20D0-A0D8-4896-884B-7281BFDD1652}" srcId="{B7049855-7370-4386-A9E1-167D5AACC90F}" destId="{56861D12-46D6-48D8-AEC5-1B6AA0463861}" srcOrd="3" destOrd="0" parTransId="{FD70A8FC-FE7E-4D0D-BB96-5F606D39B23D}" sibTransId="{D5C5D58E-8755-493E-8303-EFF3D0198BCE}"/>
    <dgm:cxn modelId="{002EDCB4-DE47-489C-8CEF-A8689BD20407}" type="presParOf" srcId="{51A46EFB-8688-4F6A-B6C8-B0FF9EB1A14B}" destId="{84753C3C-6B98-4001-9EFE-544898201630}" srcOrd="0" destOrd="0" presId="urn:microsoft.com/office/officeart/2005/8/layout/cycle6"/>
    <dgm:cxn modelId="{542552FD-6EB7-4000-9924-F22401AC1326}" type="presParOf" srcId="{51A46EFB-8688-4F6A-B6C8-B0FF9EB1A14B}" destId="{CFE4B544-2BBE-40BA-9D7C-805CEC14877C}" srcOrd="1" destOrd="0" presId="urn:microsoft.com/office/officeart/2005/8/layout/cycle6"/>
    <dgm:cxn modelId="{6423D51E-2887-464D-BD91-2BC5D0496AC5}" type="presParOf" srcId="{51A46EFB-8688-4F6A-B6C8-B0FF9EB1A14B}" destId="{9E3B4E72-6737-44C7-B002-72B4EE03D7D5}" srcOrd="2" destOrd="0" presId="urn:microsoft.com/office/officeart/2005/8/layout/cycle6"/>
    <dgm:cxn modelId="{CA802A7F-AC2E-4E9A-BAA7-295DC8A5380F}" type="presParOf" srcId="{51A46EFB-8688-4F6A-B6C8-B0FF9EB1A14B}" destId="{AE8B5ADB-19C1-46BA-967E-4DC08F353CDD}" srcOrd="3" destOrd="0" presId="urn:microsoft.com/office/officeart/2005/8/layout/cycle6"/>
    <dgm:cxn modelId="{F39CDB79-CE39-4FB1-820D-6454B4BE88D4}" type="presParOf" srcId="{51A46EFB-8688-4F6A-B6C8-B0FF9EB1A14B}" destId="{8532CD5C-0339-42B6-911F-727B58DC882F}" srcOrd="4" destOrd="0" presId="urn:microsoft.com/office/officeart/2005/8/layout/cycle6"/>
    <dgm:cxn modelId="{724E06B5-38EF-46CC-8DCB-8E11D483B2D9}" type="presParOf" srcId="{51A46EFB-8688-4F6A-B6C8-B0FF9EB1A14B}" destId="{9FAEBC66-828C-4114-BFAF-0EE3CA6196C3}" srcOrd="5" destOrd="0" presId="urn:microsoft.com/office/officeart/2005/8/layout/cycle6"/>
    <dgm:cxn modelId="{C31BB17B-1682-412F-A894-B200D1E8831E}" type="presParOf" srcId="{51A46EFB-8688-4F6A-B6C8-B0FF9EB1A14B}" destId="{0B420B04-383D-46B4-8054-642CC138153F}" srcOrd="6" destOrd="0" presId="urn:microsoft.com/office/officeart/2005/8/layout/cycle6"/>
    <dgm:cxn modelId="{062DF704-0F90-459F-BCDA-DA654BE0AC3D}" type="presParOf" srcId="{51A46EFB-8688-4F6A-B6C8-B0FF9EB1A14B}" destId="{D5C1F0AB-77E0-4AB2-8CFE-7E7B8DBF0047}" srcOrd="7" destOrd="0" presId="urn:microsoft.com/office/officeart/2005/8/layout/cycle6"/>
    <dgm:cxn modelId="{6BB2B744-5BA4-407C-A11A-E38CE149F08C}" type="presParOf" srcId="{51A46EFB-8688-4F6A-B6C8-B0FF9EB1A14B}" destId="{6DFCEC39-EFD9-4832-873B-188990C6D850}" srcOrd="8" destOrd="0" presId="urn:microsoft.com/office/officeart/2005/8/layout/cycle6"/>
    <dgm:cxn modelId="{42365025-DA7C-4167-BD27-247E493523D2}" type="presParOf" srcId="{51A46EFB-8688-4F6A-B6C8-B0FF9EB1A14B}" destId="{56FA4D8D-5FCF-456A-8C10-145E729659A6}" srcOrd="9" destOrd="0" presId="urn:microsoft.com/office/officeart/2005/8/layout/cycle6"/>
    <dgm:cxn modelId="{E0D76D2A-4F05-435F-A822-3ECF7FFBC631}" type="presParOf" srcId="{51A46EFB-8688-4F6A-B6C8-B0FF9EB1A14B}" destId="{53608D0B-F3BC-4A2E-8206-3DCACBBCA519}" srcOrd="10" destOrd="0" presId="urn:microsoft.com/office/officeart/2005/8/layout/cycle6"/>
    <dgm:cxn modelId="{159915D9-73E1-4ABD-BD8B-1E62A211FB96}" type="presParOf" srcId="{51A46EFB-8688-4F6A-B6C8-B0FF9EB1A14B}" destId="{365882C0-C077-4927-AF03-F2F588C03AF9}" srcOrd="11" destOrd="0" presId="urn:microsoft.com/office/officeart/2005/8/layout/cycle6"/>
    <dgm:cxn modelId="{4D7639D2-3F1F-404D-838C-6E13C2716224}" type="presParOf" srcId="{51A46EFB-8688-4F6A-B6C8-B0FF9EB1A14B}" destId="{A269B7AE-D7E8-40D2-AF3D-2749C5B45DB2}" srcOrd="12" destOrd="0" presId="urn:microsoft.com/office/officeart/2005/8/layout/cycle6"/>
    <dgm:cxn modelId="{D5D7B72D-3895-4FAA-975C-41F7EEC95BEF}" type="presParOf" srcId="{51A46EFB-8688-4F6A-B6C8-B0FF9EB1A14B}" destId="{CB7FED65-F969-4F5C-B868-D680320A14D7}" srcOrd="13" destOrd="0" presId="urn:microsoft.com/office/officeart/2005/8/layout/cycle6"/>
    <dgm:cxn modelId="{7E7B53DE-F986-4AFF-9830-7D44C3B2B7E6}" type="presParOf" srcId="{51A46EFB-8688-4F6A-B6C8-B0FF9EB1A14B}" destId="{2E51011E-775C-46AF-99FC-CC6ED9DE8D61}" srcOrd="14" destOrd="0" presId="urn:microsoft.com/office/officeart/2005/8/layout/cycle6"/>
    <dgm:cxn modelId="{4333E41C-6655-4EDB-87FD-235459956889}" type="presParOf" srcId="{51A46EFB-8688-4F6A-B6C8-B0FF9EB1A14B}" destId="{8258E914-897C-440A-9E58-D3AB9C0C4E74}" srcOrd="15" destOrd="0" presId="urn:microsoft.com/office/officeart/2005/8/layout/cycle6"/>
    <dgm:cxn modelId="{6A5DE053-FA54-45E0-917E-0DF9AF59E45C}" type="presParOf" srcId="{51A46EFB-8688-4F6A-B6C8-B0FF9EB1A14B}" destId="{6609C6F1-7D47-4AE7-82B9-565A76A6846D}" srcOrd="16" destOrd="0" presId="urn:microsoft.com/office/officeart/2005/8/layout/cycle6"/>
    <dgm:cxn modelId="{A8364C47-85FB-42E9-AA2A-FA32AFE2A631}" type="presParOf" srcId="{51A46EFB-8688-4F6A-B6C8-B0FF9EB1A14B}" destId="{1F779367-82CD-487A-8A2D-FFE9A62A3A9E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9CE4E7-BB7F-4F45-B368-730BDCE45E15}" type="doc">
      <dgm:prSet loTypeId="urn:microsoft.com/office/officeart/2005/8/layout/cycle4#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2A83846-8BE8-4555-8080-C8BB1BA603F7}">
      <dgm:prSet custT="1"/>
      <dgm:spPr/>
      <dgm:t>
        <a:bodyPr/>
        <a:lstStyle/>
        <a:p>
          <a:pPr rtl="0"/>
          <a:r>
            <a:rPr lang="ru-RU" sz="2400" dirty="0" smtClean="0"/>
            <a:t>Основы классического танца</a:t>
          </a:r>
          <a:endParaRPr lang="ru-RU" sz="2400" dirty="0"/>
        </a:p>
      </dgm:t>
    </dgm:pt>
    <dgm:pt modelId="{0EFA2991-20CD-4E3E-AD55-C9756204D095}" type="parTrans" cxnId="{2399FE77-BF2E-4C24-BB59-8A63D66180BB}">
      <dgm:prSet/>
      <dgm:spPr/>
      <dgm:t>
        <a:bodyPr/>
        <a:lstStyle/>
        <a:p>
          <a:endParaRPr lang="ru-RU"/>
        </a:p>
      </dgm:t>
    </dgm:pt>
    <dgm:pt modelId="{9866B10E-C6DE-405E-8A91-CB64D3F30645}" type="sibTrans" cxnId="{2399FE77-BF2E-4C24-BB59-8A63D66180BB}">
      <dgm:prSet/>
      <dgm:spPr/>
      <dgm:t>
        <a:bodyPr/>
        <a:lstStyle/>
        <a:p>
          <a:endParaRPr lang="ru-RU"/>
        </a:p>
      </dgm:t>
    </dgm:pt>
    <dgm:pt modelId="{FC72946C-7FCA-4A73-B77A-EDA088CFB1BF}">
      <dgm:prSet custT="1"/>
      <dgm:spPr/>
      <dgm:t>
        <a:bodyPr/>
        <a:lstStyle/>
        <a:p>
          <a:pPr rtl="0"/>
          <a:r>
            <a:rPr lang="ru-RU" sz="2000" dirty="0" smtClean="0"/>
            <a:t>Основы народного танца</a:t>
          </a:r>
          <a:endParaRPr lang="ru-RU" sz="2000" dirty="0"/>
        </a:p>
      </dgm:t>
    </dgm:pt>
    <dgm:pt modelId="{C41341B7-47A1-4888-8581-0BA5385278C6}" type="parTrans" cxnId="{DB27E64C-8693-4F13-B004-420DF08651D6}">
      <dgm:prSet/>
      <dgm:spPr/>
      <dgm:t>
        <a:bodyPr/>
        <a:lstStyle/>
        <a:p>
          <a:endParaRPr lang="ru-RU"/>
        </a:p>
      </dgm:t>
    </dgm:pt>
    <dgm:pt modelId="{528DA08C-7041-4D30-B6B1-BA9F9C777F9D}" type="sibTrans" cxnId="{DB27E64C-8693-4F13-B004-420DF08651D6}">
      <dgm:prSet/>
      <dgm:spPr/>
      <dgm:t>
        <a:bodyPr/>
        <a:lstStyle/>
        <a:p>
          <a:endParaRPr lang="ru-RU"/>
        </a:p>
      </dgm:t>
    </dgm:pt>
    <dgm:pt modelId="{45307D81-930A-4E24-9801-C529FC061154}">
      <dgm:prSet custT="1"/>
      <dgm:spPr/>
      <dgm:t>
        <a:bodyPr/>
        <a:lstStyle/>
        <a:p>
          <a:pPr rtl="0"/>
          <a:r>
            <a:rPr lang="ru-RU" sz="2000" dirty="0" smtClean="0"/>
            <a:t>Историко-бытовой танец</a:t>
          </a:r>
          <a:endParaRPr lang="ru-RU" sz="2000" dirty="0"/>
        </a:p>
      </dgm:t>
    </dgm:pt>
    <dgm:pt modelId="{8E56F21C-0362-4575-AA2B-E9CAF2D99810}" type="parTrans" cxnId="{D3547877-88AE-4F28-B1BE-DFFCD1D4FE00}">
      <dgm:prSet/>
      <dgm:spPr/>
      <dgm:t>
        <a:bodyPr/>
        <a:lstStyle/>
        <a:p>
          <a:endParaRPr lang="ru-RU"/>
        </a:p>
      </dgm:t>
    </dgm:pt>
    <dgm:pt modelId="{E04F950B-93D5-4EAF-BAD5-DDBBFB38EB33}" type="sibTrans" cxnId="{D3547877-88AE-4F28-B1BE-DFFCD1D4FE00}">
      <dgm:prSet/>
      <dgm:spPr/>
      <dgm:t>
        <a:bodyPr/>
        <a:lstStyle/>
        <a:p>
          <a:endParaRPr lang="ru-RU"/>
        </a:p>
      </dgm:t>
    </dgm:pt>
    <dgm:pt modelId="{D729EB00-F729-4ADC-B676-A79AFC272636}">
      <dgm:prSet custT="1"/>
      <dgm:spPr/>
      <dgm:t>
        <a:bodyPr/>
        <a:lstStyle/>
        <a:p>
          <a:endParaRPr lang="ru-RU" dirty="0"/>
        </a:p>
      </dgm:t>
    </dgm:pt>
    <dgm:pt modelId="{CDA724D2-977E-4819-856F-3EBD3473EDAD}" type="parTrans" cxnId="{0A48168C-4FC9-47A8-819F-5FCD6CB661C2}">
      <dgm:prSet/>
      <dgm:spPr/>
      <dgm:t>
        <a:bodyPr/>
        <a:lstStyle/>
        <a:p>
          <a:endParaRPr lang="ru-RU"/>
        </a:p>
      </dgm:t>
    </dgm:pt>
    <dgm:pt modelId="{8D835703-BD9F-4487-AA33-D2683D6CB295}" type="sibTrans" cxnId="{0A48168C-4FC9-47A8-819F-5FCD6CB661C2}">
      <dgm:prSet/>
      <dgm:spPr/>
      <dgm:t>
        <a:bodyPr/>
        <a:lstStyle/>
        <a:p>
          <a:endParaRPr lang="ru-RU"/>
        </a:p>
      </dgm:t>
    </dgm:pt>
    <dgm:pt modelId="{E4D5FFF7-9137-4F2B-9363-59DDB3CD3E03}">
      <dgm:prSet custT="1"/>
      <dgm:spPr/>
      <dgm:t>
        <a:bodyPr/>
        <a:lstStyle/>
        <a:p>
          <a:pPr rtl="0"/>
          <a:r>
            <a:rPr lang="ru-RU" sz="2400" dirty="0" smtClean="0"/>
            <a:t>Современная хореография</a:t>
          </a:r>
          <a:endParaRPr lang="ru-RU" sz="2400" dirty="0"/>
        </a:p>
      </dgm:t>
    </dgm:pt>
    <dgm:pt modelId="{D09D6A6E-EAB3-497E-8854-1A84A3F1EE43}" type="parTrans" cxnId="{07F79F16-EE66-46B9-AAAD-37F331728CD6}">
      <dgm:prSet/>
      <dgm:spPr/>
      <dgm:t>
        <a:bodyPr/>
        <a:lstStyle/>
        <a:p>
          <a:endParaRPr lang="ru-RU"/>
        </a:p>
      </dgm:t>
    </dgm:pt>
    <dgm:pt modelId="{D3D2DB9A-4116-440F-AAA4-44FA02CF5776}" type="sibTrans" cxnId="{07F79F16-EE66-46B9-AAAD-37F331728CD6}">
      <dgm:prSet/>
      <dgm:spPr/>
      <dgm:t>
        <a:bodyPr/>
        <a:lstStyle/>
        <a:p>
          <a:endParaRPr lang="ru-RU"/>
        </a:p>
      </dgm:t>
    </dgm:pt>
    <dgm:pt modelId="{2C20FC6B-34B5-44CF-865F-C3A00897843B}" type="pres">
      <dgm:prSet presAssocID="{759CE4E7-BB7F-4F45-B368-730BDCE45E1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737C38-ECC9-4F3D-AAD9-F8A178D27994}" type="pres">
      <dgm:prSet presAssocID="{759CE4E7-BB7F-4F45-B368-730BDCE45E15}" presName="children" presStyleCnt="0"/>
      <dgm:spPr/>
    </dgm:pt>
    <dgm:pt modelId="{3D5AC15B-1B1A-4B84-BB94-FACCC140A4B3}" type="pres">
      <dgm:prSet presAssocID="{759CE4E7-BB7F-4F45-B368-730BDCE45E15}" presName="childPlaceholder" presStyleCnt="0"/>
      <dgm:spPr/>
    </dgm:pt>
    <dgm:pt modelId="{44279F25-2C7F-45C3-855C-9450489FB2FB}" type="pres">
      <dgm:prSet presAssocID="{759CE4E7-BB7F-4F45-B368-730BDCE45E15}" presName="circle" presStyleCnt="0"/>
      <dgm:spPr/>
    </dgm:pt>
    <dgm:pt modelId="{C6600866-9E69-44A0-A60B-AA5C4187F122}" type="pres">
      <dgm:prSet presAssocID="{759CE4E7-BB7F-4F45-B368-730BDCE45E1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2921B-592E-4143-8A5E-17AB1329F936}" type="pres">
      <dgm:prSet presAssocID="{759CE4E7-BB7F-4F45-B368-730BDCE45E1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AA706-244C-4AD8-8D51-55203E6DC04A}" type="pres">
      <dgm:prSet presAssocID="{759CE4E7-BB7F-4F45-B368-730BDCE45E1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E009D-B066-45DA-8A7B-79199FB096F4}" type="pres">
      <dgm:prSet presAssocID="{759CE4E7-BB7F-4F45-B368-730BDCE45E1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3B24F7-CFDF-48D0-B038-BC8EAD3F4E57}" type="pres">
      <dgm:prSet presAssocID="{759CE4E7-BB7F-4F45-B368-730BDCE45E15}" presName="quadrantPlaceholder" presStyleCnt="0"/>
      <dgm:spPr/>
    </dgm:pt>
    <dgm:pt modelId="{FB38E81A-F064-441A-AA0F-3F22258751CF}" type="pres">
      <dgm:prSet presAssocID="{759CE4E7-BB7F-4F45-B368-730BDCE45E15}" presName="center1" presStyleLbl="fgShp" presStyleIdx="0" presStyleCnt="2"/>
      <dgm:spPr/>
    </dgm:pt>
    <dgm:pt modelId="{D5F50241-3AB2-4E90-A254-17A71F6B4866}" type="pres">
      <dgm:prSet presAssocID="{759CE4E7-BB7F-4F45-B368-730BDCE45E15}" presName="center2" presStyleLbl="fgShp" presStyleIdx="1" presStyleCnt="2"/>
      <dgm:spPr/>
    </dgm:pt>
  </dgm:ptLst>
  <dgm:cxnLst>
    <dgm:cxn modelId="{94892D9C-B23E-424F-96F9-2A859D68719B}" type="presOf" srcId="{45307D81-930A-4E24-9801-C529FC061154}" destId="{999E009D-B066-45DA-8A7B-79199FB096F4}" srcOrd="0" destOrd="0" presId="urn:microsoft.com/office/officeart/2005/8/layout/cycle4#1"/>
    <dgm:cxn modelId="{059C10D4-5177-457A-B22B-93D99EE45469}" type="presOf" srcId="{02A83846-8BE8-4555-8080-C8BB1BA603F7}" destId="{C6600866-9E69-44A0-A60B-AA5C4187F122}" srcOrd="0" destOrd="0" presId="urn:microsoft.com/office/officeart/2005/8/layout/cycle4#1"/>
    <dgm:cxn modelId="{2399FE77-BF2E-4C24-BB59-8A63D66180BB}" srcId="{759CE4E7-BB7F-4F45-B368-730BDCE45E15}" destId="{02A83846-8BE8-4555-8080-C8BB1BA603F7}" srcOrd="0" destOrd="0" parTransId="{0EFA2991-20CD-4E3E-AD55-C9756204D095}" sibTransId="{9866B10E-C6DE-405E-8A91-CB64D3F30645}"/>
    <dgm:cxn modelId="{D3547877-88AE-4F28-B1BE-DFFCD1D4FE00}" srcId="{759CE4E7-BB7F-4F45-B368-730BDCE45E15}" destId="{45307D81-930A-4E24-9801-C529FC061154}" srcOrd="3" destOrd="0" parTransId="{8E56F21C-0362-4575-AA2B-E9CAF2D99810}" sibTransId="{E04F950B-93D5-4EAF-BAD5-DDBBFB38EB33}"/>
    <dgm:cxn modelId="{07F79F16-EE66-46B9-AAAD-37F331728CD6}" srcId="{759CE4E7-BB7F-4F45-B368-730BDCE45E15}" destId="{E4D5FFF7-9137-4F2B-9363-59DDB3CD3E03}" srcOrd="1" destOrd="0" parTransId="{D09D6A6E-EAB3-497E-8854-1A84A3F1EE43}" sibTransId="{D3D2DB9A-4116-440F-AAA4-44FA02CF5776}"/>
    <dgm:cxn modelId="{DB27E64C-8693-4F13-B004-420DF08651D6}" srcId="{759CE4E7-BB7F-4F45-B368-730BDCE45E15}" destId="{FC72946C-7FCA-4A73-B77A-EDA088CFB1BF}" srcOrd="2" destOrd="0" parTransId="{C41341B7-47A1-4888-8581-0BA5385278C6}" sibTransId="{528DA08C-7041-4D30-B6B1-BA9F9C777F9D}"/>
    <dgm:cxn modelId="{FF226334-C1CD-41F5-94FB-C2674F0CF937}" type="presOf" srcId="{E4D5FFF7-9137-4F2B-9363-59DDB3CD3E03}" destId="{0522921B-592E-4143-8A5E-17AB1329F936}" srcOrd="0" destOrd="0" presId="urn:microsoft.com/office/officeart/2005/8/layout/cycle4#1"/>
    <dgm:cxn modelId="{0A48168C-4FC9-47A8-819F-5FCD6CB661C2}" srcId="{759CE4E7-BB7F-4F45-B368-730BDCE45E15}" destId="{D729EB00-F729-4ADC-B676-A79AFC272636}" srcOrd="4" destOrd="0" parTransId="{CDA724D2-977E-4819-856F-3EBD3473EDAD}" sibTransId="{8D835703-BD9F-4487-AA33-D2683D6CB295}"/>
    <dgm:cxn modelId="{85008BDE-5D00-45C1-BDC4-4B2A7511467E}" type="presOf" srcId="{FC72946C-7FCA-4A73-B77A-EDA088CFB1BF}" destId="{37AAA706-244C-4AD8-8D51-55203E6DC04A}" srcOrd="0" destOrd="0" presId="urn:microsoft.com/office/officeart/2005/8/layout/cycle4#1"/>
    <dgm:cxn modelId="{74821EA1-F988-4EDB-BED6-D6947374E55B}" type="presOf" srcId="{759CE4E7-BB7F-4F45-B368-730BDCE45E15}" destId="{2C20FC6B-34B5-44CF-865F-C3A00897843B}" srcOrd="0" destOrd="0" presId="urn:microsoft.com/office/officeart/2005/8/layout/cycle4#1"/>
    <dgm:cxn modelId="{B1CB4346-97BC-4B66-BDE2-FDF919597F33}" type="presParOf" srcId="{2C20FC6B-34B5-44CF-865F-C3A00897843B}" destId="{57737C38-ECC9-4F3D-AAD9-F8A178D27994}" srcOrd="0" destOrd="0" presId="urn:microsoft.com/office/officeart/2005/8/layout/cycle4#1"/>
    <dgm:cxn modelId="{09292ABE-6857-4390-929E-E5651272B2EC}" type="presParOf" srcId="{57737C38-ECC9-4F3D-AAD9-F8A178D27994}" destId="{3D5AC15B-1B1A-4B84-BB94-FACCC140A4B3}" srcOrd="0" destOrd="0" presId="urn:microsoft.com/office/officeart/2005/8/layout/cycle4#1"/>
    <dgm:cxn modelId="{7CD10454-2195-4FD7-9512-32E27C1067E2}" type="presParOf" srcId="{2C20FC6B-34B5-44CF-865F-C3A00897843B}" destId="{44279F25-2C7F-45C3-855C-9450489FB2FB}" srcOrd="1" destOrd="0" presId="urn:microsoft.com/office/officeart/2005/8/layout/cycle4#1"/>
    <dgm:cxn modelId="{0097A535-25DE-490D-9E9B-21D06A064BFE}" type="presParOf" srcId="{44279F25-2C7F-45C3-855C-9450489FB2FB}" destId="{C6600866-9E69-44A0-A60B-AA5C4187F122}" srcOrd="0" destOrd="0" presId="urn:microsoft.com/office/officeart/2005/8/layout/cycle4#1"/>
    <dgm:cxn modelId="{0402FDF4-2490-439A-812E-69068282304F}" type="presParOf" srcId="{44279F25-2C7F-45C3-855C-9450489FB2FB}" destId="{0522921B-592E-4143-8A5E-17AB1329F936}" srcOrd="1" destOrd="0" presId="urn:microsoft.com/office/officeart/2005/8/layout/cycle4#1"/>
    <dgm:cxn modelId="{5B57CA69-F16F-449B-A386-2D3B7A55676C}" type="presParOf" srcId="{44279F25-2C7F-45C3-855C-9450489FB2FB}" destId="{37AAA706-244C-4AD8-8D51-55203E6DC04A}" srcOrd="2" destOrd="0" presId="urn:microsoft.com/office/officeart/2005/8/layout/cycle4#1"/>
    <dgm:cxn modelId="{49D77434-5C75-433B-A049-0D6AD950DD60}" type="presParOf" srcId="{44279F25-2C7F-45C3-855C-9450489FB2FB}" destId="{999E009D-B066-45DA-8A7B-79199FB096F4}" srcOrd="3" destOrd="0" presId="urn:microsoft.com/office/officeart/2005/8/layout/cycle4#1"/>
    <dgm:cxn modelId="{AD7B619B-9630-47B3-9B63-B48AB1F9AA31}" type="presParOf" srcId="{44279F25-2C7F-45C3-855C-9450489FB2FB}" destId="{7E3B24F7-CFDF-48D0-B038-BC8EAD3F4E57}" srcOrd="4" destOrd="0" presId="urn:microsoft.com/office/officeart/2005/8/layout/cycle4#1"/>
    <dgm:cxn modelId="{3D20F9EF-36CF-4084-9E8C-BBA5713EC219}" type="presParOf" srcId="{2C20FC6B-34B5-44CF-865F-C3A00897843B}" destId="{FB38E81A-F064-441A-AA0F-3F22258751CF}" srcOrd="2" destOrd="0" presId="urn:microsoft.com/office/officeart/2005/8/layout/cycle4#1"/>
    <dgm:cxn modelId="{BB0AD3C9-1503-4A3A-A0DD-20F0CE5BB7EE}" type="presParOf" srcId="{2C20FC6B-34B5-44CF-865F-C3A00897843B}" destId="{D5F50241-3AB2-4E90-A254-17A71F6B4866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F1A3B4-DD0C-4EF1-963A-1A73F2830A14}">
      <dsp:nvSpPr>
        <dsp:cNvPr id="0" name=""/>
        <dsp:cNvSpPr/>
      </dsp:nvSpPr>
      <dsp:spPr>
        <a:xfrm>
          <a:off x="1512191" y="0"/>
          <a:ext cx="5040560" cy="5040560"/>
        </a:xfrm>
        <a:prstGeom prst="triangle">
          <a:avLst/>
        </a:prstGeom>
        <a:gradFill flip="none" rotWithShape="1">
          <a:gsLst>
            <a:gs pos="81000">
              <a:srgbClr val="80F066"/>
            </a:gs>
            <a:gs pos="0">
              <a:srgbClr val="A6F8F8"/>
            </a:gs>
            <a:gs pos="100000">
              <a:srgbClr val="0CC503"/>
            </a:gs>
          </a:gsLst>
          <a:lin ang="54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DBB14-770F-4476-BFD1-3CF2717C4C0F}">
      <dsp:nvSpPr>
        <dsp:cNvPr id="0" name=""/>
        <dsp:cNvSpPr/>
      </dsp:nvSpPr>
      <dsp:spPr>
        <a:xfrm>
          <a:off x="0" y="280597"/>
          <a:ext cx="4068490" cy="1268089"/>
        </a:xfrm>
        <a:prstGeom prst="roundRect">
          <a:avLst/>
        </a:prstGeom>
        <a:solidFill>
          <a:srgbClr val="80F066">
            <a:alpha val="6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Изучение и осмысление различных видов искусств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</a:rPr>
            <a:t>(литература, история, драматическое искусство, музыка, изобразительное  искусство)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0" y="280597"/>
        <a:ext cx="4068490" cy="1268089"/>
      </dsp:txXfrm>
    </dsp:sp>
    <dsp:sp modelId="{8B898483-4CE2-4A66-9703-583C30B17ED1}">
      <dsp:nvSpPr>
        <dsp:cNvPr id="0" name=""/>
        <dsp:cNvSpPr/>
      </dsp:nvSpPr>
      <dsp:spPr>
        <a:xfrm>
          <a:off x="1008111" y="2016226"/>
          <a:ext cx="4428497" cy="1124291"/>
        </a:xfrm>
        <a:prstGeom prst="roundRect">
          <a:avLst/>
        </a:prstGeom>
        <a:solidFill>
          <a:srgbClr val="80F066">
            <a:alpha val="6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Частая смена видов деятельности </a:t>
          </a:r>
          <a:r>
            <a:rPr lang="ru-RU" sz="1800" b="0" kern="1200" dirty="0" smtClean="0">
              <a:solidFill>
                <a:schemeClr val="tx1"/>
              </a:solidFill>
            </a:rPr>
            <a:t>(управление произвольным вниманием, тренировка памяти, воображения, слуха, различных групп мышц</a:t>
          </a:r>
          <a:r>
            <a:rPr lang="ru-RU" sz="1200" b="0" kern="1200" dirty="0" smtClean="0">
              <a:solidFill>
                <a:schemeClr val="tx1"/>
              </a:solidFill>
            </a:rPr>
            <a:t>)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1008111" y="2016226"/>
        <a:ext cx="4428497" cy="1124291"/>
      </dsp:txXfrm>
    </dsp:sp>
    <dsp:sp modelId="{6FBBAEA9-4F88-4C57-8CB6-6BD15F0BECEA}">
      <dsp:nvSpPr>
        <dsp:cNvPr id="0" name=""/>
        <dsp:cNvSpPr/>
      </dsp:nvSpPr>
      <dsp:spPr>
        <a:xfrm>
          <a:off x="3456391" y="3350678"/>
          <a:ext cx="3953785" cy="1361200"/>
        </a:xfrm>
        <a:prstGeom prst="roundRect">
          <a:avLst/>
        </a:prstGeom>
        <a:solidFill>
          <a:srgbClr val="80F066">
            <a:alpha val="6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Двигательная активность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</a:rPr>
            <a:t>(йога, пилатес, дыхательно-силовые тренинги, классический, народный, историко-бытовой танец, акробатика)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3456391" y="3350678"/>
        <a:ext cx="3953785" cy="13612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753C3C-6B98-4001-9EFE-544898201630}">
      <dsp:nvSpPr>
        <dsp:cNvPr id="0" name=""/>
        <dsp:cNvSpPr/>
      </dsp:nvSpPr>
      <dsp:spPr>
        <a:xfrm>
          <a:off x="2623268" y="221086"/>
          <a:ext cx="3397727" cy="14678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ngle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Актерское мастерство</a:t>
          </a:r>
          <a:endParaRPr lang="ru-RU" sz="3200" b="1" i="0" kern="1200" dirty="0">
            <a:solidFill>
              <a:srgbClr val="0070C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623268" y="221086"/>
        <a:ext cx="3397727" cy="1467844"/>
      </dsp:txXfrm>
    </dsp:sp>
    <dsp:sp modelId="{9E3B4E72-6737-44C7-B002-72B4EE03D7D5}">
      <dsp:nvSpPr>
        <dsp:cNvPr id="0" name=""/>
        <dsp:cNvSpPr/>
      </dsp:nvSpPr>
      <dsp:spPr>
        <a:xfrm>
          <a:off x="2339332" y="1390041"/>
          <a:ext cx="4155443" cy="4155443"/>
        </a:xfrm>
        <a:custGeom>
          <a:avLst/>
          <a:gdLst/>
          <a:ahLst/>
          <a:cxnLst/>
          <a:rect l="0" t="0" r="0" b="0"/>
          <a:pathLst>
            <a:path>
              <a:moveTo>
                <a:pt x="3151985" y="299271"/>
              </a:moveTo>
              <a:arcTo wR="2077721" hR="2077721" stAng="18068032" swAng="1196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B5ADB-19C1-46BA-967E-4DC08F353CDD}">
      <dsp:nvSpPr>
        <dsp:cNvPr id="0" name=""/>
        <dsp:cNvSpPr/>
      </dsp:nvSpPr>
      <dsp:spPr>
        <a:xfrm>
          <a:off x="5299374" y="1728189"/>
          <a:ext cx="2504901" cy="12544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B050"/>
              </a:solidFill>
            </a:rPr>
            <a:t>Сцени</a:t>
          </a:r>
          <a:r>
            <a:rPr lang="ru-RU" sz="2800" b="0" kern="1200" dirty="0" smtClean="0">
              <a:solidFill>
                <a:srgbClr val="00B050"/>
              </a:solidFill>
            </a:rPr>
            <a:t>ческа</a:t>
          </a:r>
          <a:r>
            <a:rPr lang="ru-RU" sz="2800" kern="1200" dirty="0" smtClean="0">
              <a:solidFill>
                <a:srgbClr val="00B050"/>
              </a:solidFill>
            </a:rPr>
            <a:t>я  речь</a:t>
          </a:r>
          <a:endParaRPr lang="ru-RU" sz="2800" kern="1200" dirty="0">
            <a:solidFill>
              <a:srgbClr val="00B050"/>
            </a:solidFill>
          </a:endParaRPr>
        </a:p>
      </dsp:txBody>
      <dsp:txXfrm>
        <a:off x="5299374" y="1728189"/>
        <a:ext cx="2504901" cy="1254403"/>
      </dsp:txXfrm>
    </dsp:sp>
    <dsp:sp modelId="{9FAEBC66-828C-4114-BFAF-0EE3CA6196C3}">
      <dsp:nvSpPr>
        <dsp:cNvPr id="0" name=""/>
        <dsp:cNvSpPr/>
      </dsp:nvSpPr>
      <dsp:spPr>
        <a:xfrm>
          <a:off x="2947996" y="-505722"/>
          <a:ext cx="4155443" cy="4155443"/>
        </a:xfrm>
        <a:custGeom>
          <a:avLst/>
          <a:gdLst/>
          <a:ahLst/>
          <a:cxnLst/>
          <a:rect l="0" t="0" r="0" b="0"/>
          <a:pathLst>
            <a:path>
              <a:moveTo>
                <a:pt x="3600321" y="3491447"/>
              </a:moveTo>
              <a:arcTo wR="2077721" hR="2077721" stAng="2572592" swAng="69364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420B04-383D-46B4-8054-642CC138153F}">
      <dsp:nvSpPr>
        <dsp:cNvPr id="0" name=""/>
        <dsp:cNvSpPr/>
      </dsp:nvSpPr>
      <dsp:spPr>
        <a:xfrm>
          <a:off x="5361759" y="3264664"/>
          <a:ext cx="1356795" cy="8819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5">
                  <a:lumMod val="50000"/>
                </a:schemeClr>
              </a:solidFill>
            </a:rPr>
            <a:t>Вокал</a:t>
          </a:r>
          <a:r>
            <a:rPr lang="ru-RU" sz="2400" kern="1200" dirty="0" smtClean="0">
              <a:solidFill>
                <a:srgbClr val="FFFF00"/>
              </a:solidFill>
            </a:rPr>
            <a:t> </a:t>
          </a:r>
          <a:endParaRPr lang="ru-RU" sz="2400" kern="1200" dirty="0">
            <a:solidFill>
              <a:srgbClr val="FFFF00"/>
            </a:solidFill>
          </a:endParaRPr>
        </a:p>
      </dsp:txBody>
      <dsp:txXfrm>
        <a:off x="5361759" y="3264664"/>
        <a:ext cx="1356795" cy="881916"/>
      </dsp:txXfrm>
    </dsp:sp>
    <dsp:sp modelId="{6DFCEC39-EFD9-4832-873B-188990C6D850}">
      <dsp:nvSpPr>
        <dsp:cNvPr id="0" name=""/>
        <dsp:cNvSpPr/>
      </dsp:nvSpPr>
      <dsp:spPr>
        <a:xfrm>
          <a:off x="2071706" y="332214"/>
          <a:ext cx="4155443" cy="4155443"/>
        </a:xfrm>
        <a:custGeom>
          <a:avLst/>
          <a:gdLst/>
          <a:ahLst/>
          <a:cxnLst/>
          <a:rect l="0" t="0" r="0" b="0"/>
          <a:pathLst>
            <a:path>
              <a:moveTo>
                <a:pt x="3286700" y="3767484"/>
              </a:moveTo>
              <a:arcTo wR="2077721" hR="2077721" stAng="3265040" swAng="6699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FA4D8D-5FCF-456A-8C10-145E729659A6}">
      <dsp:nvSpPr>
        <dsp:cNvPr id="0" name=""/>
        <dsp:cNvSpPr/>
      </dsp:nvSpPr>
      <dsp:spPr>
        <a:xfrm>
          <a:off x="2606170" y="4303525"/>
          <a:ext cx="3269252" cy="8819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</a:rPr>
            <a:t>Прикладные</a:t>
          </a:r>
          <a:r>
            <a:rPr lang="ru-RU" sz="1800" kern="1200" dirty="0" smtClean="0">
              <a:solidFill>
                <a:srgbClr val="FFFF00"/>
              </a:solidFill>
            </a:rPr>
            <a:t> </a:t>
          </a: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</a:rPr>
            <a:t>театральные</a:t>
          </a:r>
          <a:r>
            <a:rPr lang="ru-RU" sz="1800" kern="1200" dirty="0" smtClean="0">
              <a:solidFill>
                <a:srgbClr val="FFFF00"/>
              </a:solidFill>
            </a:rPr>
            <a:t> </a:t>
          </a: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</a:rPr>
            <a:t>искусства</a:t>
          </a:r>
          <a:r>
            <a:rPr lang="ru-RU" sz="1800" kern="1200" dirty="0" smtClean="0">
              <a:solidFill>
                <a:srgbClr val="FFFF00"/>
              </a:solidFill>
            </a:rPr>
            <a:t> </a:t>
          </a:r>
          <a:endParaRPr lang="ru-RU" sz="1800" kern="1200" dirty="0">
            <a:solidFill>
              <a:srgbClr val="FFFF00"/>
            </a:solidFill>
          </a:endParaRPr>
        </a:p>
      </dsp:txBody>
      <dsp:txXfrm>
        <a:off x="2606170" y="4303525"/>
        <a:ext cx="3269252" cy="881916"/>
      </dsp:txXfrm>
    </dsp:sp>
    <dsp:sp modelId="{365882C0-C077-4927-AF03-F2F588C03AF9}">
      <dsp:nvSpPr>
        <dsp:cNvPr id="0" name=""/>
        <dsp:cNvSpPr/>
      </dsp:nvSpPr>
      <dsp:spPr>
        <a:xfrm>
          <a:off x="386625" y="4040023"/>
          <a:ext cx="4155443" cy="4155443"/>
        </a:xfrm>
        <a:custGeom>
          <a:avLst/>
          <a:gdLst/>
          <a:ahLst/>
          <a:cxnLst/>
          <a:rect l="0" t="0" r="0" b="0"/>
          <a:pathLst>
            <a:path>
              <a:moveTo>
                <a:pt x="3090934" y="263795"/>
              </a:moveTo>
              <a:arcTo wR="2077721" hR="2077721" stAng="17951196" swAng="976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69B7AE-D7E8-40D2-AF3D-2749C5B45DB2}">
      <dsp:nvSpPr>
        <dsp:cNvPr id="0" name=""/>
        <dsp:cNvSpPr/>
      </dsp:nvSpPr>
      <dsp:spPr>
        <a:xfrm>
          <a:off x="1203693" y="3077623"/>
          <a:ext cx="2475486" cy="1255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solidFill>
                <a:srgbClr val="FF0000"/>
              </a:solidFill>
            </a:rPr>
            <a:t>Хореогафия</a:t>
          </a:r>
          <a:endParaRPr lang="ru-RU" sz="2800" b="1" kern="1200" dirty="0">
            <a:solidFill>
              <a:srgbClr val="FF0000"/>
            </a:solidFill>
          </a:endParaRPr>
        </a:p>
      </dsp:txBody>
      <dsp:txXfrm>
        <a:off x="1203693" y="3077623"/>
        <a:ext cx="2475486" cy="1255999"/>
      </dsp:txXfrm>
    </dsp:sp>
    <dsp:sp modelId="{2E51011E-775C-46AF-99FC-CC6ED9DE8D61}">
      <dsp:nvSpPr>
        <dsp:cNvPr id="0" name=""/>
        <dsp:cNvSpPr/>
      </dsp:nvSpPr>
      <dsp:spPr>
        <a:xfrm>
          <a:off x="681831" y="-1002198"/>
          <a:ext cx="4155443" cy="4155443"/>
        </a:xfrm>
        <a:custGeom>
          <a:avLst/>
          <a:gdLst/>
          <a:ahLst/>
          <a:cxnLst/>
          <a:rect l="0" t="0" r="0" b="0"/>
          <a:pathLst>
            <a:path>
              <a:moveTo>
                <a:pt x="1517032" y="4078360"/>
              </a:moveTo>
              <a:arcTo wR="2077721" hR="2077721" stAng="6339349" swAng="88451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8E914-897C-440A-9E58-D3AB9C0C4E74}">
      <dsp:nvSpPr>
        <dsp:cNvPr id="0" name=""/>
        <dsp:cNvSpPr/>
      </dsp:nvSpPr>
      <dsp:spPr>
        <a:xfrm>
          <a:off x="216021" y="1512167"/>
          <a:ext cx="3050265" cy="13527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ContrastingLeftFacing"/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4200A4"/>
              </a:solidFill>
            </a:rPr>
            <a:t>Сценическое</a:t>
          </a:r>
          <a:r>
            <a:rPr lang="ru-RU" sz="3200" b="1" kern="1200" dirty="0" smtClean="0"/>
            <a:t> </a:t>
          </a:r>
          <a:r>
            <a:rPr lang="ru-RU" sz="3200" b="1" kern="1200" dirty="0" smtClean="0">
              <a:solidFill>
                <a:srgbClr val="4200A4"/>
              </a:solidFill>
            </a:rPr>
            <a:t>движение</a:t>
          </a:r>
          <a:endParaRPr lang="ru-RU" sz="2800" b="1" kern="1200" dirty="0">
            <a:solidFill>
              <a:srgbClr val="FF0000"/>
            </a:solidFill>
          </a:endParaRPr>
        </a:p>
      </dsp:txBody>
      <dsp:txXfrm>
        <a:off x="216021" y="1512167"/>
        <a:ext cx="3050265" cy="1352701"/>
      </dsp:txXfrm>
    </dsp:sp>
    <dsp:sp modelId="{1F779367-82CD-487A-8A2D-FFE9A62A3A9E}">
      <dsp:nvSpPr>
        <dsp:cNvPr id="0" name=""/>
        <dsp:cNvSpPr/>
      </dsp:nvSpPr>
      <dsp:spPr>
        <a:xfrm>
          <a:off x="2130" y="-2342658"/>
          <a:ext cx="4155443" cy="4155443"/>
        </a:xfrm>
        <a:custGeom>
          <a:avLst/>
          <a:gdLst/>
          <a:ahLst/>
          <a:cxnLst/>
          <a:rect l="0" t="0" r="0" b="0"/>
          <a:pathLst>
            <a:path>
              <a:moveTo>
                <a:pt x="3150702" y="3856947"/>
              </a:moveTo>
              <a:arcTo wR="2077721" hR="2077721" stAng="3534449" swAng="66579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600866-9E69-44A0-A60B-AA5C4187F122}">
      <dsp:nvSpPr>
        <dsp:cNvPr id="0" name=""/>
        <dsp:cNvSpPr/>
      </dsp:nvSpPr>
      <dsp:spPr>
        <a:xfrm>
          <a:off x="2005179" y="252245"/>
          <a:ext cx="1916178" cy="1916178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Основы классического танца</a:t>
          </a:r>
          <a:endParaRPr lang="ru-RU" sz="2400" kern="1200" dirty="0"/>
        </a:p>
      </dsp:txBody>
      <dsp:txXfrm>
        <a:off x="2005179" y="252245"/>
        <a:ext cx="1916178" cy="1916178"/>
      </dsp:txXfrm>
    </dsp:sp>
    <dsp:sp modelId="{0522921B-592E-4143-8A5E-17AB1329F936}">
      <dsp:nvSpPr>
        <dsp:cNvPr id="0" name=""/>
        <dsp:cNvSpPr/>
      </dsp:nvSpPr>
      <dsp:spPr>
        <a:xfrm rot="5400000">
          <a:off x="4009865" y="252245"/>
          <a:ext cx="1916178" cy="1916178"/>
        </a:xfrm>
        <a:prstGeom prst="pieWedge">
          <a:avLst/>
        </a:prstGeom>
        <a:solidFill>
          <a:schemeClr val="accent5">
            <a:hueOff val="3579639"/>
            <a:satOff val="-481"/>
            <a:lumOff val="47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Современная хореография</a:t>
          </a:r>
          <a:endParaRPr lang="ru-RU" sz="2400" kern="1200" dirty="0"/>
        </a:p>
      </dsp:txBody>
      <dsp:txXfrm rot="5400000">
        <a:off x="4009865" y="252245"/>
        <a:ext cx="1916178" cy="1916178"/>
      </dsp:txXfrm>
    </dsp:sp>
    <dsp:sp modelId="{37AAA706-244C-4AD8-8D51-55203E6DC04A}">
      <dsp:nvSpPr>
        <dsp:cNvPr id="0" name=""/>
        <dsp:cNvSpPr/>
      </dsp:nvSpPr>
      <dsp:spPr>
        <a:xfrm rot="10800000">
          <a:off x="4009865" y="2256931"/>
          <a:ext cx="1916178" cy="1916178"/>
        </a:xfrm>
        <a:prstGeom prst="pieWedge">
          <a:avLst/>
        </a:prstGeom>
        <a:solidFill>
          <a:schemeClr val="accent5">
            <a:hueOff val="7159277"/>
            <a:satOff val="-963"/>
            <a:lumOff val="95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Основы народного танца</a:t>
          </a:r>
          <a:endParaRPr lang="ru-RU" sz="2000" kern="1200" dirty="0"/>
        </a:p>
      </dsp:txBody>
      <dsp:txXfrm rot="10800000">
        <a:off x="4009865" y="2256931"/>
        <a:ext cx="1916178" cy="1916178"/>
      </dsp:txXfrm>
    </dsp:sp>
    <dsp:sp modelId="{999E009D-B066-45DA-8A7B-79199FB096F4}">
      <dsp:nvSpPr>
        <dsp:cNvPr id="0" name=""/>
        <dsp:cNvSpPr/>
      </dsp:nvSpPr>
      <dsp:spPr>
        <a:xfrm rot="16200000">
          <a:off x="2005179" y="2256931"/>
          <a:ext cx="1916178" cy="1916178"/>
        </a:xfrm>
        <a:prstGeom prst="pieWedge">
          <a:avLst/>
        </a:prstGeom>
        <a:solidFill>
          <a:schemeClr val="accent5">
            <a:hueOff val="10738916"/>
            <a:satOff val="-1444"/>
            <a:lumOff val="143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Историко-бытовой танец</a:t>
          </a:r>
          <a:endParaRPr lang="ru-RU" sz="2000" kern="1200" dirty="0"/>
        </a:p>
      </dsp:txBody>
      <dsp:txXfrm rot="16200000">
        <a:off x="2005179" y="2256931"/>
        <a:ext cx="1916178" cy="1916178"/>
      </dsp:txXfrm>
    </dsp:sp>
    <dsp:sp modelId="{FB38E81A-F064-441A-AA0F-3F22258751CF}">
      <dsp:nvSpPr>
        <dsp:cNvPr id="0" name=""/>
        <dsp:cNvSpPr/>
      </dsp:nvSpPr>
      <dsp:spPr>
        <a:xfrm>
          <a:off x="3634816" y="1814395"/>
          <a:ext cx="661590" cy="57529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50241-3AB2-4E90-A254-17A71F6B4866}">
      <dsp:nvSpPr>
        <dsp:cNvPr id="0" name=""/>
        <dsp:cNvSpPr/>
      </dsp:nvSpPr>
      <dsp:spPr>
        <a:xfrm rot="10800000">
          <a:off x="3634816" y="2035663"/>
          <a:ext cx="661590" cy="57529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1803F-1A01-4637-8396-8B0D5CE628E1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B1AD5-7EE1-493E-BC31-95A2B0A670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DD9EF-4595-41B3-86F1-7D157D8C3CE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1286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DD9EF-4595-41B3-86F1-7D157D8C3CE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740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A5B72D-4368-4BBB-B296-BB684F25A87F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19C5063-BFB0-4C2C-92A8-0FB6B97A61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8.jpeg"/><Relationship Id="rId7" Type="http://schemas.openxmlformats.org/officeDocument/2006/relationships/diagramLayout" Target="../diagrams/layout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20.jpeg"/><Relationship Id="rId10" Type="http://schemas.microsoft.com/office/2007/relationships/diagramDrawing" Target="../diagrams/drawing3.xml"/><Relationship Id="rId4" Type="http://schemas.openxmlformats.org/officeDocument/2006/relationships/image" Target="../media/image19.jpeg"/><Relationship Id="rId9" Type="http://schemas.openxmlformats.org/officeDocument/2006/relationships/diagramColors" Target="../diagrams/colors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Театральное </a:t>
            </a:r>
            <a:r>
              <a:rPr lang="ru-RU" dirty="0" smtClean="0"/>
              <a:t>отделение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ДШИ №15 г. Пермь</a:t>
            </a:r>
            <a:endParaRPr lang="ru-RU" dirty="0"/>
          </a:p>
        </p:txBody>
      </p:sp>
      <p:pic>
        <p:nvPicPr>
          <p:cNvPr id="6" name="Содержимое 5" descr="dJTHU07Ure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916832"/>
            <a:ext cx="7024637" cy="46570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Сценическая речь</a:t>
            </a:r>
            <a:endParaRPr lang="ru-RU" dirty="0"/>
          </a:p>
        </p:txBody>
      </p:sp>
      <p:pic>
        <p:nvPicPr>
          <p:cNvPr id="3074" name="Picture 2" descr="C:\Users\Максим\Desktop\САЙТ\фото буклет\DSCN3760.JPG"/>
          <p:cNvPicPr>
            <a:picLocks noChangeAspect="1" noChangeArrowheads="1"/>
          </p:cNvPicPr>
          <p:nvPr/>
        </p:nvPicPr>
        <p:blipFill>
          <a:blip r:embed="rId2" cstate="print"/>
          <a:srcRect l="44275"/>
          <a:stretch>
            <a:fillRect/>
          </a:stretch>
        </p:blipFill>
        <p:spPr bwMode="auto">
          <a:xfrm>
            <a:off x="395536" y="1916832"/>
            <a:ext cx="3534536" cy="4757136"/>
          </a:xfrm>
          <a:prstGeom prst="rect">
            <a:avLst/>
          </a:prstGeom>
          <a:noFill/>
        </p:spPr>
      </p:pic>
      <p:pic>
        <p:nvPicPr>
          <p:cNvPr id="3075" name="Picture 3" descr="C:\Users\Максим\Desktop\САЙТ\фото буклет\DSCN1935.jpg"/>
          <p:cNvPicPr>
            <a:picLocks noChangeAspect="1" noChangeArrowheads="1"/>
          </p:cNvPicPr>
          <p:nvPr/>
        </p:nvPicPr>
        <p:blipFill>
          <a:blip r:embed="rId3" cstate="print"/>
          <a:srcRect l="33463" t="25850" r="18500"/>
          <a:stretch>
            <a:fillRect/>
          </a:stretch>
        </p:blipFill>
        <p:spPr bwMode="auto">
          <a:xfrm>
            <a:off x="4644008" y="1916832"/>
            <a:ext cx="4104456" cy="4751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777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Основные направления предмета:</a:t>
            </a:r>
          </a:p>
          <a:p>
            <a:pPr algn="ctr">
              <a:buNone/>
            </a:pPr>
            <a:endParaRPr lang="ru-RU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/>
              <a:t>Дыхательный </a:t>
            </a:r>
            <a:r>
              <a:rPr lang="ru-RU" dirty="0" smtClean="0"/>
              <a:t>тренинг</a:t>
            </a:r>
          </a:p>
          <a:p>
            <a:pPr marL="0" indent="0">
              <a:buNone/>
            </a:pPr>
            <a:r>
              <a:rPr lang="ru-RU" sz="2400" dirty="0" smtClean="0"/>
              <a:t>Дыхательные гимнастики Стрельниковой, Савковой</a:t>
            </a:r>
            <a:r>
              <a:rPr lang="ru-RU" sz="1800" dirty="0" smtClean="0"/>
              <a:t>, </a:t>
            </a:r>
          </a:p>
          <a:p>
            <a:r>
              <a:rPr lang="ru-RU" dirty="0" smtClean="0"/>
              <a:t>Дикционный тренинг</a:t>
            </a:r>
          </a:p>
          <a:p>
            <a:pPr marL="0" indent="0">
              <a:buNone/>
            </a:pPr>
            <a:r>
              <a:rPr lang="ru-RU" sz="2400" dirty="0" smtClean="0"/>
              <a:t>Артикуляционная гимнастика, вибрационный массаж резонаторов, скороговорки</a:t>
            </a:r>
            <a:r>
              <a:rPr lang="ru-RU" sz="1800" dirty="0" smtClean="0"/>
              <a:t>,</a:t>
            </a:r>
          </a:p>
          <a:p>
            <a:r>
              <a:rPr lang="ru-RU" dirty="0" smtClean="0"/>
              <a:t>Работа с текстом</a:t>
            </a:r>
          </a:p>
          <a:p>
            <a:pPr marL="0" indent="0">
              <a:buNone/>
            </a:pPr>
            <a:r>
              <a:rPr lang="ru-RU" sz="2400" dirty="0" smtClean="0"/>
              <a:t>Орфоэпический анализ слова,</a:t>
            </a:r>
          </a:p>
          <a:p>
            <a:pPr marL="0" indent="0">
              <a:buNone/>
            </a:pPr>
            <a:r>
              <a:rPr lang="ru-RU" sz="2400" dirty="0" smtClean="0"/>
              <a:t>Логический разбор  текста,</a:t>
            </a:r>
          </a:p>
          <a:p>
            <a:pPr marL="0" indent="0">
              <a:buNone/>
            </a:pPr>
            <a:r>
              <a:rPr lang="ru-RU" sz="2400" dirty="0" smtClean="0"/>
              <a:t>Интонационные структуры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53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Вокал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94" t="25867"/>
          <a:stretch/>
        </p:blipFill>
        <p:spPr>
          <a:xfrm>
            <a:off x="168429" y="4077071"/>
            <a:ext cx="4139952" cy="27158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340768"/>
            <a:ext cx="3898801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645" y="4077072"/>
            <a:ext cx="3707904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65" b="32121"/>
          <a:stretch/>
        </p:blipFill>
        <p:spPr>
          <a:xfrm>
            <a:off x="611560" y="935715"/>
            <a:ext cx="3253691" cy="29973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5656" y="3492296"/>
            <a:ext cx="6192688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rible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7000" b="1" cap="all" dirty="0" smtClean="0">
                <a:ln w="28575"/>
                <a:solidFill>
                  <a:srgbClr val="4200A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Вокал</a:t>
            </a:r>
            <a:endParaRPr lang="ru-RU" sz="7000" b="1" cap="all" dirty="0">
              <a:ln w="28575"/>
              <a:solidFill>
                <a:srgbClr val="4200A4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6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Вокал (сольное и хоровое пение)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Перекликаясь со сценической речью, развивает у учащихся:</a:t>
            </a:r>
          </a:p>
          <a:p>
            <a:r>
              <a:rPr lang="ru-RU" dirty="0" smtClean="0"/>
              <a:t>Дыхательные, голосовые навыки;</a:t>
            </a:r>
          </a:p>
          <a:p>
            <a:r>
              <a:rPr lang="ru-RU" dirty="0" smtClean="0"/>
              <a:t>Музыкальный слух;</a:t>
            </a:r>
          </a:p>
          <a:p>
            <a:r>
              <a:rPr lang="ru-RU" dirty="0" smtClean="0"/>
              <a:t>Музыкальный кругозор;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6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Сценическое движение</a:t>
            </a:r>
            <a:endParaRPr lang="ru-RU" sz="3600" dirty="0"/>
          </a:p>
        </p:txBody>
      </p:sp>
      <p:pic>
        <p:nvPicPr>
          <p:cNvPr id="5" name="Содержимое 4" descr="DSCN43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4495800" cy="4104456"/>
          </a:xfrm>
        </p:spPr>
      </p:pic>
      <p:pic>
        <p:nvPicPr>
          <p:cNvPr id="6" name="Содержимое 5" descr="DSCN43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20888"/>
            <a:ext cx="4495800" cy="41044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САЙТ\фото буклет\DSCN5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992888" cy="5886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Танец</a:t>
            </a:r>
            <a:endParaRPr lang="ru-RU" dirty="0"/>
          </a:p>
        </p:txBody>
      </p:sp>
      <p:pic>
        <p:nvPicPr>
          <p:cNvPr id="5122" name="Picture 2" descr="C:\Users\Максим\Desktop\САЙТ\фото буклет\SAM_3261.JPG"/>
          <p:cNvPicPr>
            <a:picLocks noChangeAspect="1" noChangeArrowheads="1"/>
          </p:cNvPicPr>
          <p:nvPr/>
        </p:nvPicPr>
        <p:blipFill>
          <a:blip r:embed="rId2" cstate="print"/>
          <a:srcRect l="1010" t="19130" b="12183"/>
          <a:stretch>
            <a:fillRect/>
          </a:stretch>
        </p:blipFill>
        <p:spPr bwMode="auto">
          <a:xfrm>
            <a:off x="395536" y="1988840"/>
            <a:ext cx="8302099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8059" y="3789040"/>
            <a:ext cx="3681479" cy="294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0" t="5840" r="2313" b="4832"/>
          <a:stretch/>
        </p:blipFill>
        <p:spPr>
          <a:xfrm>
            <a:off x="3972348" y="260648"/>
            <a:ext cx="4763843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63582"/>
          <a:stretch/>
        </p:blipFill>
        <p:spPr>
          <a:xfrm>
            <a:off x="179512" y="260648"/>
            <a:ext cx="3330054" cy="3427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3" t="36925" r="6013" b="2563"/>
          <a:stretch/>
        </p:blipFill>
        <p:spPr>
          <a:xfrm>
            <a:off x="23939" y="3899454"/>
            <a:ext cx="4730373" cy="2553882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47526062"/>
              </p:ext>
            </p:extLst>
          </p:nvPr>
        </p:nvGraphicFramePr>
        <p:xfrm>
          <a:off x="755576" y="1700808"/>
          <a:ext cx="7931224" cy="442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7441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38E81A-F064-441A-AA0F-3F2225875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>
                                            <p:graphicEl>
                                              <a:dgm id="{FB38E81A-F064-441A-AA0F-3F2225875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graphicEl>
                                              <a:dgm id="{FB38E81A-F064-441A-AA0F-3F2225875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>
                                            <p:graphicEl>
                                              <a:dgm id="{FB38E81A-F064-441A-AA0F-3F22258751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F50241-3AB2-4E90-A254-17A71F6B4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>
                                            <p:graphicEl>
                                              <a:dgm id="{D5F50241-3AB2-4E90-A254-17A71F6B4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>
                                            <p:graphicEl>
                                              <a:dgm id="{D5F50241-3AB2-4E90-A254-17A71F6B4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">
                                            <p:graphicEl>
                                              <a:dgm id="{D5F50241-3AB2-4E90-A254-17A71F6B48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600866-9E69-44A0-A60B-AA5C4187F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>
                                            <p:graphicEl>
                                              <a:dgm id="{C6600866-9E69-44A0-A60B-AA5C4187F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>
                                            <p:graphicEl>
                                              <a:dgm id="{C6600866-9E69-44A0-A60B-AA5C4187F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>
                                            <p:graphicEl>
                                              <a:dgm id="{C6600866-9E69-44A0-A60B-AA5C4187F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22921B-592E-4143-8A5E-17AB1329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">
                                            <p:graphicEl>
                                              <a:dgm id="{0522921B-592E-4143-8A5E-17AB1329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">
                                            <p:graphicEl>
                                              <a:dgm id="{0522921B-592E-4143-8A5E-17AB1329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">
                                            <p:graphicEl>
                                              <a:dgm id="{0522921B-592E-4143-8A5E-17AB1329F9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AAA706-244C-4AD8-8D51-55203E6DC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4">
                                            <p:graphicEl>
                                              <a:dgm id="{37AAA706-244C-4AD8-8D51-55203E6DC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4">
                                            <p:graphicEl>
                                              <a:dgm id="{37AAA706-244C-4AD8-8D51-55203E6DC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">
                                            <p:graphicEl>
                                              <a:dgm id="{37AAA706-244C-4AD8-8D51-55203E6DC0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E009D-B066-45DA-8A7B-79199FB09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">
                                            <p:graphicEl>
                                              <a:dgm id="{999E009D-B066-45DA-8A7B-79199FB09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4">
                                            <p:graphicEl>
                                              <a:dgm id="{999E009D-B066-45DA-8A7B-79199FB09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4">
                                            <p:graphicEl>
                                              <a:dgm id="{999E009D-B066-45DA-8A7B-79199FB096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31224" cy="922114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B0F0"/>
                </a:solidFill>
                <a:latin typeface="Georgia" pitchFamily="18" charset="0"/>
              </a:rPr>
              <a:t>Прикладные театральные виды творчества</a:t>
            </a:r>
            <a:endParaRPr lang="ru-RU" sz="3200" b="1" i="1" dirty="0">
              <a:solidFill>
                <a:srgbClr val="00B0F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12643" r="13954" b="8583"/>
          <a:stretch/>
        </p:blipFill>
        <p:spPr>
          <a:xfrm>
            <a:off x="208543" y="1196752"/>
            <a:ext cx="2958310" cy="23304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92" t="8127" r="9651" b="-15094"/>
          <a:stretch/>
        </p:blipFill>
        <p:spPr>
          <a:xfrm>
            <a:off x="5705515" y="1196752"/>
            <a:ext cx="2828350" cy="30809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9797" y="2582614"/>
            <a:ext cx="28270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бутафория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9586" y="2780928"/>
            <a:ext cx="340441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Парикмахерское </a:t>
            </a:r>
          </a:p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искусство</a:t>
            </a:r>
            <a:endParaRPr lang="ru-RU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39" t="38948" r="33788"/>
          <a:stretch/>
        </p:blipFill>
        <p:spPr>
          <a:xfrm>
            <a:off x="107504" y="3486915"/>
            <a:ext cx="2193956" cy="32655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91" t="12287" r="35826"/>
          <a:stretch/>
        </p:blipFill>
        <p:spPr>
          <a:xfrm>
            <a:off x="3492843" y="1186714"/>
            <a:ext cx="2076323" cy="3451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57" r="10455" b="15113"/>
          <a:stretch/>
        </p:blipFill>
        <p:spPr>
          <a:xfrm>
            <a:off x="2852009" y="4727201"/>
            <a:ext cx="2736304" cy="17470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0269" y="5704810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костюмы</a:t>
            </a:r>
            <a:endParaRPr lang="ru-RU" sz="4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51720" y="4047496"/>
            <a:ext cx="31951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6F8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Декорации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6F8F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C:\Users\Максим\Desktop\САЙТ\грим\DSC_0000601.jpg"/>
          <p:cNvPicPr>
            <a:picLocks noChangeAspect="1" noChangeArrowheads="1"/>
          </p:cNvPicPr>
          <p:nvPr/>
        </p:nvPicPr>
        <p:blipFill>
          <a:blip r:embed="rId8" cstate="print"/>
          <a:srcRect t="9767"/>
          <a:stretch>
            <a:fillRect/>
          </a:stretch>
        </p:blipFill>
        <p:spPr bwMode="auto">
          <a:xfrm>
            <a:off x="6012160" y="4197086"/>
            <a:ext cx="2880320" cy="266091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092280" y="6088559"/>
            <a:ext cx="1800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Грим</a:t>
            </a:r>
            <a:endParaRPr lang="ru-RU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1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5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5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Театральная жизнь.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Фестивали. Конкурсы. Театральные показы.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Максим\Desktop\САЙТ\фото буклет\b2_O5cJTkM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20888"/>
            <a:ext cx="6264696" cy="4179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25" r="2494" b="4189"/>
          <a:stretch/>
        </p:blipFill>
        <p:spPr>
          <a:xfrm>
            <a:off x="1358914" y="2249488"/>
            <a:ext cx="6426172" cy="43243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Book Antiqua" pitchFamily="18" charset="0"/>
              </a:rPr>
              <a:t>Ум </a:t>
            </a:r>
            <a:r>
              <a:rPr lang="ru-RU" sz="2400" b="1" i="1" dirty="0" smtClean="0">
                <a:latin typeface="Book Antiqua" pitchFamily="18" charset="0"/>
              </a:rPr>
              <a:t>человеческий никогда и ничего благороднее и полезнее театральных зрелищ не изобретал как для усовершенствования, так и для очищения нравов...</a:t>
            </a:r>
            <a:br>
              <a:rPr lang="ru-RU" sz="2400" b="1" i="1" dirty="0" smtClean="0">
                <a:latin typeface="Book Antiqua" pitchFamily="18" charset="0"/>
              </a:rPr>
            </a:br>
            <a:r>
              <a:rPr lang="ru-RU" sz="2400" dirty="0" smtClean="0"/>
              <a:t>							</a:t>
            </a:r>
            <a:r>
              <a:rPr lang="ru-RU" sz="2400" i="1" dirty="0" smtClean="0">
                <a:latin typeface="Book Antiqua" pitchFamily="18" charset="0"/>
              </a:rPr>
              <a:t>Вольтер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ксим\Desktop\САЙТ\фото буклет\A0yEFtE8P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17" y="764704"/>
            <a:ext cx="8525889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ксим\Desktop\САЙТ\фото буклет\DSCN1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7956376" cy="5751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ксим\Desktop\САЙТ\фото буклет\DSCN1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172400" cy="5985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ксим\Desktop\САЙТ\фото буклет\DSCN1956.JPG"/>
          <p:cNvPicPr>
            <a:picLocks noChangeAspect="1" noChangeArrowheads="1"/>
          </p:cNvPicPr>
          <p:nvPr/>
        </p:nvPicPr>
        <p:blipFill>
          <a:blip r:embed="rId2" cstate="print"/>
          <a:srcRect b="6488"/>
          <a:stretch>
            <a:fillRect/>
          </a:stretch>
        </p:blipFill>
        <p:spPr bwMode="auto">
          <a:xfrm>
            <a:off x="395536" y="836712"/>
            <a:ext cx="846043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ксим\Desktop\САЙТ\фото буклет\DSCN5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37" y="832104"/>
            <a:ext cx="7590987" cy="5693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ксим\Desktop\САЙТ\фото буклет\DSCN5236.JPG"/>
          <p:cNvPicPr>
            <a:picLocks noChangeAspect="1" noChangeArrowheads="1"/>
          </p:cNvPicPr>
          <p:nvPr/>
        </p:nvPicPr>
        <p:blipFill>
          <a:blip r:embed="rId2" cstate="print"/>
          <a:srcRect t="10101"/>
          <a:stretch>
            <a:fillRect/>
          </a:stretch>
        </p:blipFill>
        <p:spPr bwMode="auto">
          <a:xfrm>
            <a:off x="1979712" y="692696"/>
            <a:ext cx="5143500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22667"/>
                </a:solidFill>
              </a:rPr>
              <a:t>Приходите к нам учиться!!!</a:t>
            </a:r>
            <a:endParaRPr lang="ru-RU" dirty="0">
              <a:solidFill>
                <a:srgbClr val="722667"/>
              </a:solidFill>
            </a:endParaRPr>
          </a:p>
        </p:txBody>
      </p:sp>
      <p:pic>
        <p:nvPicPr>
          <p:cNvPr id="14338" name="Picture 2" descr="C:\Users\Максим\Desktop\САЙТ\фото буклет\DSCN4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64208"/>
            <a:ext cx="6925056" cy="5005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43173900"/>
              </p:ext>
            </p:extLst>
          </p:nvPr>
        </p:nvGraphicFramePr>
        <p:xfrm>
          <a:off x="467544" y="1556792"/>
          <a:ext cx="82296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Пути влияния театральных занятий на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развитие ребенка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6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37563677"/>
              </p:ext>
            </p:extLst>
          </p:nvPr>
        </p:nvGraphicFramePr>
        <p:xfrm>
          <a:off x="539552" y="1556792"/>
          <a:ext cx="820891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Составляющие театрального искусства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2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753C3C-6B98-4001-9EFE-544898201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graphicEl>
                                              <a:dgm id="{84753C3C-6B98-4001-9EFE-544898201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graphicEl>
                                              <a:dgm id="{84753C3C-6B98-4001-9EFE-544898201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graphicEl>
                                              <a:dgm id="{84753C3C-6B98-4001-9EFE-544898201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3B4E72-6737-44C7-B002-72B4EE03D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graphicEl>
                                              <a:dgm id="{9E3B4E72-6737-44C7-B002-72B4EE03D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graphicEl>
                                              <a:dgm id="{9E3B4E72-6737-44C7-B002-72B4EE03D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9E3B4E72-6737-44C7-B002-72B4EE03D7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8B5ADB-19C1-46BA-967E-4DC08F353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graphicEl>
                                              <a:dgm id="{AE8B5ADB-19C1-46BA-967E-4DC08F353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graphicEl>
                                              <a:dgm id="{AE8B5ADB-19C1-46BA-967E-4DC08F353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AE8B5ADB-19C1-46BA-967E-4DC08F353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EBC66-828C-4114-BFAF-0EE3CA619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graphicEl>
                                              <a:dgm id="{9FAEBC66-828C-4114-BFAF-0EE3CA619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graphicEl>
                                              <a:dgm id="{9FAEBC66-828C-4114-BFAF-0EE3CA619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9FAEBC66-828C-4114-BFAF-0EE3CA6196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420B04-383D-46B4-8054-642CC1381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graphicEl>
                                              <a:dgm id="{0B420B04-383D-46B4-8054-642CC1381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graphicEl>
                                              <a:dgm id="{0B420B04-383D-46B4-8054-642CC1381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graphicEl>
                                              <a:dgm id="{0B420B04-383D-46B4-8054-642CC13815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FCEC39-EFD9-4832-873B-188990C6D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graphicEl>
                                              <a:dgm id="{6DFCEC39-EFD9-4832-873B-188990C6D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graphicEl>
                                              <a:dgm id="{6DFCEC39-EFD9-4832-873B-188990C6D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6DFCEC39-EFD9-4832-873B-188990C6D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FA4D8D-5FCF-456A-8C10-145E72965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graphicEl>
                                              <a:dgm id="{56FA4D8D-5FCF-456A-8C10-145E72965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graphicEl>
                                              <a:dgm id="{56FA4D8D-5FCF-456A-8C10-145E72965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graphicEl>
                                              <a:dgm id="{56FA4D8D-5FCF-456A-8C10-145E72965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5882C0-C077-4927-AF03-F2F588C03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graphicEl>
                                              <a:dgm id="{365882C0-C077-4927-AF03-F2F588C03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graphicEl>
                                              <a:dgm id="{365882C0-C077-4927-AF03-F2F588C03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graphicEl>
                                              <a:dgm id="{365882C0-C077-4927-AF03-F2F588C03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69B7AE-D7E8-40D2-AF3D-2749C5B45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graphicEl>
                                              <a:dgm id="{A269B7AE-D7E8-40D2-AF3D-2749C5B45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graphicEl>
                                              <a:dgm id="{A269B7AE-D7E8-40D2-AF3D-2749C5B45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>
                                            <p:graphicEl>
                                              <a:dgm id="{A269B7AE-D7E8-40D2-AF3D-2749C5B45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51011E-775C-46AF-99FC-CC6ED9DE8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graphicEl>
                                              <a:dgm id="{2E51011E-775C-46AF-99FC-CC6ED9DE8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graphicEl>
                                              <a:dgm id="{2E51011E-775C-46AF-99FC-CC6ED9DE8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graphicEl>
                                              <a:dgm id="{2E51011E-775C-46AF-99FC-CC6ED9DE8D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58E914-897C-440A-9E58-D3AB9C0C4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>
                                            <p:graphicEl>
                                              <a:dgm id="{8258E914-897C-440A-9E58-D3AB9C0C4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graphicEl>
                                              <a:dgm id="{8258E914-897C-440A-9E58-D3AB9C0C4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>
                                            <p:graphicEl>
                                              <a:dgm id="{8258E914-897C-440A-9E58-D3AB9C0C4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779367-82CD-487A-8A2D-FFE9A62A3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>
                                            <p:graphicEl>
                                              <a:dgm id="{1F779367-82CD-487A-8A2D-FFE9A62A3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>
                                            <p:graphicEl>
                                              <a:dgm id="{1F779367-82CD-487A-8A2D-FFE9A62A3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>
                                            <p:graphicEl>
                                              <a:dgm id="{1F779367-82CD-487A-8A2D-FFE9A62A3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9380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Отделение работает по программам ФГТ и по </a:t>
            </a:r>
            <a:r>
              <a:rPr lang="ru-RU" dirty="0" err="1" smtClean="0"/>
              <a:t>общеразвивающим</a:t>
            </a:r>
            <a:r>
              <a:rPr lang="ru-RU" dirty="0" smtClean="0"/>
              <a:t> программам. </a:t>
            </a:r>
          </a:p>
          <a:p>
            <a:r>
              <a:rPr lang="ru-RU" dirty="0" smtClean="0"/>
              <a:t>Комплекс изучаемых предметов формирует практические навыки, подключая и физический, и эмоциональный, и интеллектуальный аппарат ребёнка, приобретаемые учащимися в процессе освоения уроков: </a:t>
            </a:r>
          </a:p>
          <a:p>
            <a:r>
              <a:rPr lang="ru-RU" dirty="0" smtClean="0"/>
              <a:t>- основы актёрского мастерства, </a:t>
            </a:r>
          </a:p>
          <a:p>
            <a:r>
              <a:rPr lang="ru-RU" dirty="0" smtClean="0"/>
              <a:t>- художественное слово и сценическая речь, </a:t>
            </a:r>
          </a:p>
          <a:p>
            <a:r>
              <a:rPr lang="ru-RU" dirty="0" smtClean="0"/>
              <a:t>- ритмика, сценическое движение и танец, </a:t>
            </a:r>
          </a:p>
          <a:p>
            <a:r>
              <a:rPr lang="ru-RU" dirty="0" smtClean="0"/>
              <a:t>- слушание музыки и вокальный ансамбль, </a:t>
            </a:r>
          </a:p>
          <a:p>
            <a:r>
              <a:rPr lang="ru-RU" dirty="0" smtClean="0"/>
              <a:t>- беседы об искусстве и история театра, </a:t>
            </a:r>
          </a:p>
          <a:p>
            <a:r>
              <a:rPr lang="ru-RU" dirty="0" smtClean="0"/>
              <a:t>- постановка сценических номеров и сценическая практика;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Направления актерского тренинга: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/>
              <a:t>Аутогенные тренировки - снятие психофизических зажимов</a:t>
            </a:r>
          </a:p>
          <a:p>
            <a:pPr lvl="0"/>
            <a:r>
              <a:rPr lang="ru-RU" sz="2800" dirty="0"/>
              <a:t>Упражнения на развитие внимания, воображения, эмоциональной, зрительной, тактильной и слуховой памяти.</a:t>
            </a:r>
          </a:p>
          <a:p>
            <a:pPr lvl="0"/>
            <a:r>
              <a:rPr lang="ru-RU" sz="2800" dirty="0"/>
              <a:t>Этюды на взаимодействие со средой, партнером, зрителем, коллективные действия</a:t>
            </a:r>
            <a:r>
              <a:rPr lang="ru-RU" sz="2800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582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Актерский тренинг, благодаря игровой природе,..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…оптимизирует познание окружающего мира и своих возможностей;</a:t>
            </a:r>
          </a:p>
          <a:p>
            <a:r>
              <a:rPr lang="ru-RU" dirty="0" smtClean="0"/>
              <a:t>…улучшает социализацию и адаптацию;</a:t>
            </a:r>
          </a:p>
          <a:p>
            <a:r>
              <a:rPr lang="ru-RU" dirty="0" smtClean="0"/>
              <a:t>…способствует развитию мышления, внимания, воображения;</a:t>
            </a:r>
          </a:p>
          <a:p>
            <a:r>
              <a:rPr lang="ru-RU" dirty="0" smtClean="0"/>
              <a:t>…обогащает эмоциональную сферу;</a:t>
            </a:r>
          </a:p>
          <a:p>
            <a:r>
              <a:rPr lang="ru-RU" dirty="0" smtClean="0"/>
              <a:t>…освобождает от комплексов и зажимов – как телесных так и психологических.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48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Основы актерского мастерства</a:t>
            </a:r>
            <a:endParaRPr lang="ru-RU" dirty="0"/>
          </a:p>
        </p:txBody>
      </p:sp>
      <p:pic>
        <p:nvPicPr>
          <p:cNvPr id="1026" name="Picture 2" descr="C:\Users\Максим\Desktop\САЙТ\фото буклет\2PhbRlOEB2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32856"/>
            <a:ext cx="7056784" cy="4398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DSCN2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091" r="12121"/>
          <a:stretch>
            <a:fillRect/>
          </a:stretch>
        </p:blipFill>
        <p:spPr>
          <a:xfrm>
            <a:off x="323528" y="764704"/>
            <a:ext cx="4392488" cy="5688632"/>
          </a:xfrm>
        </p:spPr>
      </p:pic>
      <p:pic>
        <p:nvPicPr>
          <p:cNvPr id="2050" name="Picture 2" descr="C:\Users\Максим\Desktop\САЙТ\фото буклет\DSCN5482.JPG"/>
          <p:cNvPicPr>
            <a:picLocks noChangeAspect="1" noChangeArrowheads="1"/>
          </p:cNvPicPr>
          <p:nvPr/>
        </p:nvPicPr>
        <p:blipFill>
          <a:blip r:embed="rId3" cstate="print"/>
          <a:srcRect l="18716" r="11615"/>
          <a:stretch>
            <a:fillRect/>
          </a:stretch>
        </p:blipFill>
        <p:spPr bwMode="auto">
          <a:xfrm>
            <a:off x="4067944" y="764704"/>
            <a:ext cx="482453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140</TotalTime>
  <Words>373</Words>
  <Application>Microsoft Office PowerPoint</Application>
  <PresentationFormat>Экран (4:3)</PresentationFormat>
  <Paragraphs>70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Городская</vt:lpstr>
      <vt:lpstr>Театральное отделение  ДШИ №15 г. Пермь</vt:lpstr>
      <vt:lpstr>Ум человеческий никогда и ничего благороднее и полезнее театральных зрелищ не изобретал как для усовершенствования, так и для очищения нравов...        Вольтер</vt:lpstr>
      <vt:lpstr>Пути влияния театральных занятий на развитие ребенка</vt:lpstr>
      <vt:lpstr>Составляющие театрального искусства</vt:lpstr>
      <vt:lpstr>Слайд 5</vt:lpstr>
      <vt:lpstr>Направления актерского тренинга:</vt:lpstr>
      <vt:lpstr>Актерский тренинг, благодаря игровой природе,..</vt:lpstr>
      <vt:lpstr>Основы актерского мастерства</vt:lpstr>
      <vt:lpstr>Слайд 9</vt:lpstr>
      <vt:lpstr>Сценическая речь</vt:lpstr>
      <vt:lpstr>Слайд 11</vt:lpstr>
      <vt:lpstr>Вокал </vt:lpstr>
      <vt:lpstr>Вокал (сольное и хоровое пение)</vt:lpstr>
      <vt:lpstr>Сценическое движение</vt:lpstr>
      <vt:lpstr>Слайд 15</vt:lpstr>
      <vt:lpstr>Танец</vt:lpstr>
      <vt:lpstr>Слайд 17</vt:lpstr>
      <vt:lpstr>Прикладные театральные виды творчества</vt:lpstr>
      <vt:lpstr>Театральная жизнь. Фестивали. Конкурсы. Театральные показы.</vt:lpstr>
      <vt:lpstr>Слайд 20</vt:lpstr>
      <vt:lpstr>Слайд 21</vt:lpstr>
      <vt:lpstr>Слайд 22</vt:lpstr>
      <vt:lpstr>Слайд 23</vt:lpstr>
      <vt:lpstr>Слайд 24</vt:lpstr>
      <vt:lpstr>Слайд 25</vt:lpstr>
      <vt:lpstr>Приходите к нам учиться!!!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Максим</dc:creator>
  <cp:lastModifiedBy>Максим</cp:lastModifiedBy>
  <cp:revision>15</cp:revision>
  <dcterms:created xsi:type="dcterms:W3CDTF">2017-01-30T17:45:58Z</dcterms:created>
  <dcterms:modified xsi:type="dcterms:W3CDTF">2017-01-31T07:33:13Z</dcterms:modified>
</cp:coreProperties>
</file>