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9" r:id="rId4"/>
    <p:sldId id="260" r:id="rId5"/>
    <p:sldId id="261" r:id="rId6"/>
    <p:sldId id="265" r:id="rId7"/>
    <p:sldId id="266" r:id="rId8"/>
    <p:sldId id="263" r:id="rId9"/>
    <p:sldId id="271" r:id="rId10"/>
    <p:sldId id="272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1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9542F-36D7-4B13-A3BC-F26A5BD990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315B8-0A47-4E80-AF7B-3B5B191C1E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3F0E-70CB-4AF8-AA9B-4C194855781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0421-4BC2-4289-B7AA-2DF8AD1FF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3F0E-70CB-4AF8-AA9B-4C194855781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0421-4BC2-4289-B7AA-2DF8AD1FF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3F0E-70CB-4AF8-AA9B-4C194855781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0421-4BC2-4289-B7AA-2DF8AD1FF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3F0E-70CB-4AF8-AA9B-4C194855781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0421-4BC2-4289-B7AA-2DF8AD1FF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3F0E-70CB-4AF8-AA9B-4C194855781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0421-4BC2-4289-B7AA-2DF8AD1FF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3F0E-70CB-4AF8-AA9B-4C194855781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0421-4BC2-4289-B7AA-2DF8AD1FF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3F0E-70CB-4AF8-AA9B-4C194855781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0421-4BC2-4289-B7AA-2DF8AD1FF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3F0E-70CB-4AF8-AA9B-4C194855781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0421-4BC2-4289-B7AA-2DF8AD1FF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3F0E-70CB-4AF8-AA9B-4C194855781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0421-4BC2-4289-B7AA-2DF8AD1FF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3F0E-70CB-4AF8-AA9B-4C194855781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0421-4BC2-4289-B7AA-2DF8AD1FF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3F0E-70CB-4AF8-AA9B-4C194855781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0421-4BC2-4289-B7AA-2DF8AD1FF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13F0E-70CB-4AF8-AA9B-4C194855781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50421-4BC2-4289-B7AA-2DF8AD1FF4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72074"/>
            <a:ext cx="9144000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Существовала ли библиотека Ивана Грозного?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1571612"/>
          </a:xfrm>
        </p:spPr>
        <p:txBody>
          <a:bodyPr>
            <a:normAutofit/>
          </a:bodyPr>
          <a:lstStyle/>
          <a:p>
            <a:r>
              <a:rPr lang="ru-RU" dirty="0" smtClean="0"/>
              <a:t>Существовала ли библиотека Ивана Грозного?</a:t>
            </a:r>
            <a:endParaRPr lang="ru-RU" dirty="0"/>
          </a:p>
        </p:txBody>
      </p:sp>
      <p:pic>
        <p:nvPicPr>
          <p:cNvPr id="6146" name="Picture 2" descr="E:\Библиотеки\кни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000" cy="3140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Кто-то вел безуспешные поиски в тайне от всех.</a:t>
            </a:r>
          </a:p>
        </p:txBody>
      </p:sp>
      <p:pic>
        <p:nvPicPr>
          <p:cNvPr id="28674" name="Picture 2" descr="E:\Библиотеки\диггер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142983"/>
            <a:ext cx="8568000" cy="5719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749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Искали и ищут </a:t>
            </a:r>
            <a:r>
              <a:rPr lang="ru-RU" sz="2000" dirty="0"/>
              <a:t>на территории Московского Кремля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усадьбы </a:t>
            </a:r>
            <a:r>
              <a:rPr lang="ru-RU" sz="2000" dirty="0" smtClean="0"/>
              <a:t>Коломенское,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Александровской слободы-любимого места уединения царя и переезда во время </a:t>
            </a:r>
            <a:r>
              <a:rPr lang="ru-RU" sz="2000" dirty="0" smtClean="0"/>
              <a:t>опричнины,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Вологде, в которой долгое время жил Грозный.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Считают </a:t>
            </a:r>
            <a:r>
              <a:rPr lang="ru-RU" sz="2000" dirty="0"/>
              <a:t>под «Соборной горкой», расположенной рядом с Софийским собором, существует целая система подземных ходов, где также могут быть спрятаны бесценные рукописи.</a:t>
            </a:r>
          </a:p>
        </p:txBody>
      </p:sp>
      <p:pic>
        <p:nvPicPr>
          <p:cNvPr id="26625" name="Picture 1" descr="E:\Библиотеки\раскопки в кремл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13725"/>
            <a:ext cx="7704000" cy="404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/>
              <a:t>Завеса тайны, которая окружает собрание книг московского самодержца так и не приоткрылась.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Поиски </a:t>
            </a:r>
            <a:r>
              <a:rPr lang="ru-RU" sz="2400" dirty="0"/>
              <a:t>библиотеки Грозного продолжаются и по сей день, привлекая внимание все новых и новых ученых и любителей древностей к одной из крупнейших загадок российской истории.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5601" name="Picture 1" descr="E:\Библиотеки\тайна библиотеки ивана грозн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89668"/>
            <a:ext cx="6336000" cy="4768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5214950"/>
            <a:ext cx="9144000" cy="1643050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До сих пор ведутся споры о библиотеке Ивана </a:t>
            </a:r>
            <a:r>
              <a:rPr lang="ru-RU" sz="2000" dirty="0" smtClean="0"/>
              <a:t>Грозного </a:t>
            </a:r>
            <a:r>
              <a:rPr lang="ru-RU" sz="2000" dirty="0"/>
              <a:t>(современники царя называли ее Либерия).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Существовала </a:t>
            </a:r>
            <a:r>
              <a:rPr lang="ru-RU" sz="2000" dirty="0"/>
              <a:t>ли вообще эта библиотека в реальности,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каким </a:t>
            </a:r>
            <a:r>
              <a:rPr lang="ru-RU" sz="2000" dirty="0"/>
              <a:t>был ее </a:t>
            </a:r>
            <a:r>
              <a:rPr lang="ru-RU" sz="2000" dirty="0" smtClean="0"/>
              <a:t>состав, где </a:t>
            </a:r>
            <a:r>
              <a:rPr lang="ru-RU" sz="2000" dirty="0"/>
              <a:t>стоит ее </a:t>
            </a:r>
            <a:r>
              <a:rPr lang="ru-RU" sz="2000" dirty="0" smtClean="0"/>
              <a:t>искать?</a:t>
            </a:r>
            <a:endParaRPr lang="ru-RU" sz="2000" dirty="0"/>
          </a:p>
        </p:txBody>
      </p:sp>
      <p:pic>
        <p:nvPicPr>
          <p:cNvPr id="12" name="Picture 2" descr="E:\Библиотеки\Иван Гроз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0" y="0"/>
            <a:ext cx="6840000" cy="5195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57430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По преданию Иван IV (Грозный) страстно увлекался чтением. По его приказу в  Москву привезли образцы наиболее известных произведений древности: от древнегреческих поэтов и философов до древнеримских ораторов и публицистов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Александр Литовченко. Иван Грозный показывает сокровища английскому послу </a:t>
            </a:r>
            <a:r>
              <a:rPr lang="ru-RU" sz="2000" dirty="0" err="1" smtClean="0"/>
              <a:t>Горсею</a:t>
            </a:r>
            <a:r>
              <a:rPr lang="ru-RU" sz="2000" dirty="0" smtClean="0"/>
              <a:t>. 1875 г. </a:t>
            </a:r>
            <a:r>
              <a:rPr lang="ru-RU" sz="2000" dirty="0"/>
              <a:t>Государственный Русский музей</a:t>
            </a:r>
          </a:p>
        </p:txBody>
      </p:sp>
      <p:pic>
        <p:nvPicPr>
          <p:cNvPr id="2050" name="Picture 2" descr="E:\Библиотеки\Александр Литовченко. Иван Грозный показывает сокровища английскому послу Горсею. 18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32037"/>
            <a:ext cx="711918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43182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Другая версия гласит, что книги перешли к русскому царю по отцовской линии от Ивана III, к которому, , книги попали из Византии — их привезла его супруга, византийская царевна Софья Палеолог, когда покидала павшую под натиском турок-осман «империю </a:t>
            </a:r>
            <a:r>
              <a:rPr lang="ru-RU" sz="2000" dirty="0" err="1"/>
              <a:t>Ромеев</a:t>
            </a:r>
            <a:r>
              <a:rPr lang="ru-RU" sz="2000" dirty="0"/>
              <a:t>». 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Федор Бронников. Встреча царевны (Софью Палеолог встречают псковские посадники и бояре на Немецком берегу). 1883 </a:t>
            </a:r>
            <a:r>
              <a:rPr lang="ru-RU" sz="2000" dirty="0" err="1"/>
              <a:t>Шадринский</a:t>
            </a:r>
            <a:r>
              <a:rPr lang="ru-RU" sz="2000" dirty="0"/>
              <a:t> городской краеведческий музей им. В.П. Бирюкова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4" name="Picture 2" descr="E:\Библиотеки\Федор Бронников. Встреча царевны (Софью Палеолог встречают псковские посадники и бояре на Немецком берегу). 18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54480"/>
            <a:ext cx="7128000" cy="4403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Подтвержденные наукой аргументы в пользу существования библиотеки Ивана Грозного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000240"/>
            <a:ext cx="4495800" cy="485776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Одним из первых доказательств существования коллекции стало свидетельство об удивлении переводчика и упоминание некоторых книг в «Сказаниях о </a:t>
            </a:r>
            <a:r>
              <a:rPr lang="ru-RU" b="1" dirty="0"/>
              <a:t>Максиме Греке</a:t>
            </a:r>
            <a:r>
              <a:rPr lang="ru-RU" dirty="0"/>
              <a:t>», которого пригласили в столицу Русского государства для перевода обширной коллекции (при отце Ивана IV, Василии III).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495800" cy="500063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Вторым аргументом в пользу существования этого собрания книг считается упоминание слов </a:t>
            </a:r>
            <a:r>
              <a:rPr lang="ru-RU" dirty="0" err="1"/>
              <a:t>дерптского</a:t>
            </a:r>
            <a:r>
              <a:rPr lang="ru-RU" dirty="0"/>
              <a:t> священника-протестанта </a:t>
            </a:r>
            <a:r>
              <a:rPr lang="ru-RU" b="1" dirty="0"/>
              <a:t>Иоганна </a:t>
            </a:r>
            <a:r>
              <a:rPr lang="ru-RU" b="1" dirty="0" err="1"/>
              <a:t>Веттермана</a:t>
            </a:r>
            <a:r>
              <a:rPr lang="ru-RU" b="1" dirty="0"/>
              <a:t> </a:t>
            </a:r>
            <a:r>
              <a:rPr lang="ru-RU" dirty="0"/>
              <a:t>в Ливонской хронике, написанной в XVI веке Германом </a:t>
            </a:r>
            <a:r>
              <a:rPr lang="ru-RU" dirty="0" err="1"/>
              <a:t>Вартбергом</a:t>
            </a:r>
            <a:r>
              <a:rPr lang="ru-RU" dirty="0"/>
              <a:t>. </a:t>
            </a:r>
            <a:r>
              <a:rPr lang="ru-RU" dirty="0" err="1"/>
              <a:t>Веттермана</a:t>
            </a:r>
            <a:r>
              <a:rPr lang="ru-RU" dirty="0"/>
              <a:t> для тех же целей — перевода литературы на русский язык — пригласил уже Иван IV.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Несмотря на эти и другие исторические свидетельства доказывающие, что библиотека Ивана Грозного была вполне реальна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i="1" dirty="0" smtClean="0"/>
              <a:t>(</a:t>
            </a:r>
            <a:r>
              <a:rPr lang="ru-RU" sz="2400" i="1" dirty="0"/>
              <a:t>есть даже список книг, входивших в собрание, якобы найденный профессором Дерптского университета Христофором </a:t>
            </a:r>
            <a:r>
              <a:rPr lang="ru-RU" sz="2400" i="1" dirty="0" err="1"/>
              <a:t>Дабеловым</a:t>
            </a:r>
            <a:r>
              <a:rPr lang="ru-RU" sz="2400" i="1" dirty="0"/>
              <a:t> в 1822 году в эстонском городе Пярну. В него входили «История» Тита Ливия, «История» Тацита, «Жизнь двенадцати цезарей» </a:t>
            </a:r>
            <a:r>
              <a:rPr lang="ru-RU" sz="2400" i="1" dirty="0" err="1"/>
              <a:t>Светония</a:t>
            </a:r>
            <a:r>
              <a:rPr lang="ru-RU" sz="2400" i="1" dirty="0"/>
              <a:t>, сочинения Цицерона, </a:t>
            </a:r>
            <a:r>
              <a:rPr lang="ru-RU" sz="2400" i="1" dirty="0" err="1"/>
              <a:t>Юстинианов</a:t>
            </a:r>
            <a:r>
              <a:rPr lang="ru-RU" sz="2400" i="1" dirty="0"/>
              <a:t> кодекс и другие манускрипты</a:t>
            </a:r>
            <a:r>
              <a:rPr lang="ru-RU" sz="2400" i="1" dirty="0" smtClean="0"/>
              <a:t>)</a:t>
            </a:r>
            <a:br>
              <a:rPr lang="ru-RU" sz="2400" i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ученые не дают однозначного ответа на вопрос, существовала ли она в действительности библиотека.</a:t>
            </a:r>
            <a:br>
              <a:rPr lang="ru-RU" sz="2400" b="1" dirty="0"/>
            </a:b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Некоторые историки подвергали </a:t>
            </a:r>
            <a:r>
              <a:rPr lang="ru-RU" sz="2400" dirty="0"/>
              <a:t>сомнению подлинность рукописи профессора </a:t>
            </a:r>
            <a:r>
              <a:rPr lang="ru-RU" sz="2400" dirty="0" err="1" smtClean="0"/>
              <a:t>Дабелова</a:t>
            </a:r>
            <a:r>
              <a:rPr lang="ru-RU" sz="2400" dirty="0" smtClean="0"/>
              <a:t>. </a:t>
            </a:r>
            <a:r>
              <a:rPr lang="ru-RU" sz="2400" dirty="0" smtClean="0"/>
              <a:t>Николай Лихачев </a:t>
            </a:r>
            <a:r>
              <a:rPr lang="ru-RU" sz="2400" dirty="0" smtClean="0"/>
              <a:t>основал </a:t>
            </a:r>
            <a:r>
              <a:rPr lang="ru-RU" sz="2400" dirty="0"/>
              <a:t>критику на том, что вывезти столько книг из осажденного Константинополя было невозможно, а если это кому-то удалось, то, скорее всего, рукописи продали в Риме.</a:t>
            </a:r>
          </a:p>
        </p:txBody>
      </p:sp>
      <p:pic>
        <p:nvPicPr>
          <p:cNvPr id="7170" name="Picture 2" descr="E:\Библиотеки\древние книг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03677"/>
            <a:ext cx="7128000" cy="4754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72132" y="0"/>
            <a:ext cx="3571868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/>
              <a:t>Исследователь Сергей </a:t>
            </a:r>
            <a:r>
              <a:rPr lang="ru-RU" sz="2700" dirty="0" err="1"/>
              <a:t>Белокуров</a:t>
            </a:r>
            <a:r>
              <a:rPr lang="ru-RU" sz="2700" dirty="0"/>
              <a:t> считал, что библиотека должна была абсолютно точно погибнуть в результате пожаров, которых случалось немало в Москве на рубеже XVI–XVII веков</a:t>
            </a:r>
            <a:r>
              <a:rPr lang="ru-RU" sz="27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Павел Плешанов. Иван IV и протопоп </a:t>
            </a:r>
            <a:r>
              <a:rPr lang="ru-RU" sz="2000" dirty="0" err="1" smtClean="0"/>
              <a:t>Сильвестр</a:t>
            </a:r>
            <a:r>
              <a:rPr lang="ru-RU" sz="2000" dirty="0" smtClean="0"/>
              <a:t> во время большого московского пожара 24 июня 1547 года. 1856 г. </a:t>
            </a:r>
            <a:r>
              <a:rPr lang="ru-RU" sz="2000" dirty="0"/>
              <a:t>Государственный Русский музей</a:t>
            </a:r>
          </a:p>
        </p:txBody>
      </p:sp>
      <p:pic>
        <p:nvPicPr>
          <p:cNvPr id="4098" name="Picture 2" descr="E:\Библиотеки\Павел Плешанов. Иван IV и протопоп Сильвестр во время большого московского пожара 24 июня 1547 года. 18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4000" cy="6876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Еще в конце XIX в. были организованы историко-археологические раскопки в Кремле, но ничего не было найдено.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7650" name="Picture 2" descr="E:\Библиотеки\раскоп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72640"/>
            <a:ext cx="9144000" cy="4785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316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Существовала ли библиотека Ивана Грозного?</vt:lpstr>
      <vt:lpstr>До сих пор ведутся споры о библиотеке Ивана Грозного (современники царя называли ее Либерия).  Существовала ли вообще эта библиотека в реальности,  каким был ее состав, где стоит ее искать?</vt:lpstr>
      <vt:lpstr>По преданию Иван IV (Грозный) страстно увлекался чтением. По его приказу в  Москву привезли образцы наиболее известных произведений древности: от древнегреческих поэтов и философов до древнеримских ораторов и публицистов.    Александр Литовченко. Иван Грозный показывает сокровища английскому послу Горсею. 1875 г. Государственный Русский музей</vt:lpstr>
      <vt:lpstr>Другая версия гласит, что книги перешли к русскому царю по отцовской линии от Ивана III, к которому, , книги попали из Византии — их привезла его супруга, византийская царевна Софья Палеолог, когда покидала павшую под натиском турок-осман «империю Ромеев».    Федор Бронников. Встреча царевны (Софью Палеолог встречают псковские посадники и бояре на Немецком берегу). 1883 Шадринский городской краеведческий музей им. В.П. Бирюкова  </vt:lpstr>
      <vt:lpstr>Подтвержденные наукой аргументы в пользу существования библиотеки Ивана Грозного</vt:lpstr>
      <vt:lpstr>Несмотря на эти и другие исторические свидетельства доказывающие, что библиотека Ивана Грозного была вполне реальна   (есть даже список книг, входивших в собрание, якобы найденный профессором Дерптского университета Христофором Дабеловым в 1822 году в эстонском городе Пярну. В него входили «История» Тита Ливия, «История» Тацита, «Жизнь двенадцати цезарей» Светония, сочинения Цицерона, Юстинианов кодекс и другие манускрипты)  ученые не дают однозначного ответа на вопрос, существовала ли она в действительности библиотека. </vt:lpstr>
      <vt:lpstr>Некоторые историки подвергали сомнению подлинность рукописи профессора Дабелова. Николай Лихачев основал критику на том, что вывезти столько книг из осажденного Константинополя было невозможно, а если это кому-то удалось, то, скорее всего, рукописи продали в Риме.</vt:lpstr>
      <vt:lpstr>Исследователь Сергей Белокуров считал, что библиотека должна была абсолютно точно погибнуть в результате пожаров, которых случалось немало в Москве на рубеже XVI–XVII веков.        Павел Плешанов. Иван IV и протопоп Сильвестр во время большого московского пожара 24 июня 1547 года. 1856 г. Государственный Русский музей</vt:lpstr>
      <vt:lpstr>Еще в конце XIX в. были организованы историко-археологические раскопки в Кремле, но ничего не было найдено. </vt:lpstr>
      <vt:lpstr>Кто-то вел безуспешные поиски в тайне от всех.</vt:lpstr>
      <vt:lpstr>Искали и ищут на территории Московского Кремля,  усадьбы Коломенское,  Александровской слободы-любимого места уединения царя и переезда во время опричнины, в Вологде, в которой долгое время жил Грозный.   Считают под «Соборной горкой», расположенной рядом с Софийским собором, существует целая система подземных ходов, где также могут быть спрятаны бесценные рукописи.</vt:lpstr>
      <vt:lpstr>Завеса тайны, которая окружает собрание книг московского самодержца так и не приоткрылась.  Поиски библиотеки Грозного продолжаются и по сей день, привлекая внимание все новых и новых ученых и любителей древностей к одной из крупнейших загадок российской истории.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СУЩЕСТВОВАЛА ЛИ ЛЕГЕНДАРНАЯ БИБЛИОТЕКА ИВАНА ГРОЗНОГО?</dc:title>
  <dc:creator>Компьютер</dc:creator>
  <cp:lastModifiedBy>Компьютер</cp:lastModifiedBy>
  <cp:revision>11</cp:revision>
  <dcterms:created xsi:type="dcterms:W3CDTF">2020-03-26T03:37:22Z</dcterms:created>
  <dcterms:modified xsi:type="dcterms:W3CDTF">2020-03-26T05:18:25Z</dcterms:modified>
</cp:coreProperties>
</file>